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25" r:id="rId2"/>
  </p:sldMasterIdLst>
  <p:notesMasterIdLst>
    <p:notesMasterId r:id="rId21"/>
  </p:notesMasterIdLst>
  <p:handoutMasterIdLst>
    <p:handoutMasterId r:id="rId22"/>
  </p:handoutMasterIdLst>
  <p:sldIdLst>
    <p:sldId id="256" r:id="rId3"/>
    <p:sldId id="411" r:id="rId4"/>
    <p:sldId id="259" r:id="rId5"/>
    <p:sldId id="273" r:id="rId6"/>
    <p:sldId id="374" r:id="rId7"/>
    <p:sldId id="279" r:id="rId8"/>
    <p:sldId id="398" r:id="rId9"/>
    <p:sldId id="396" r:id="rId10"/>
    <p:sldId id="412" r:id="rId11"/>
    <p:sldId id="305" r:id="rId12"/>
    <p:sldId id="289" r:id="rId13"/>
    <p:sldId id="286" r:id="rId14"/>
    <p:sldId id="410" r:id="rId15"/>
    <p:sldId id="306" r:id="rId16"/>
    <p:sldId id="377" r:id="rId17"/>
    <p:sldId id="267" r:id="rId18"/>
    <p:sldId id="405" r:id="rId19"/>
    <p:sldId id="315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Darker Grotesque ExtraBold" panose="020B0604020202020204" charset="0"/>
      <p:bold r:id="rId29"/>
    </p:embeddedFont>
    <p:embeddedFont>
      <p:font typeface="Darker Grotesque Medium" panose="020B0604020202020204" charset="0"/>
      <p:regular r:id="rId30"/>
      <p:bold r:id="rId31"/>
    </p:embeddedFont>
    <p:embeddedFont>
      <p:font typeface="Libre Franklin" pitchFamily="2" charset="0"/>
      <p:regular r:id="rId32"/>
      <p:bold r:id="rId33"/>
      <p:italic r:id="rId34"/>
      <p:boldItalic r:id="rId35"/>
    </p:embeddedFont>
    <p:embeddedFont>
      <p:font typeface="Libre Franklin Black" pitchFamily="2" charset="0"/>
      <p:bold r:id="rId36"/>
      <p:boldItalic r:id="rId37"/>
    </p:embeddedFont>
    <p:embeddedFont>
      <p:font typeface="Libre Franklin ExtraBold" pitchFamily="2" charset="0"/>
      <p:bold r:id="rId38"/>
      <p:boldItalic r:id="rId39"/>
    </p:embeddedFont>
    <p:embeddedFont>
      <p:font typeface="Libre Franklin Medium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603E1-CFE9-F72A-4457-58E513BC4CED}" v="33" vWet="34" dt="2023-02-07T04:02:01.357"/>
    <p1510:client id="{6CB5815B-8B91-4BA1-B414-C5872A3E15EA}" v="188" dt="2023-02-07T04:02:11.117"/>
    <p1510:client id="{DE5B97D8-B29A-F764-F078-C1EC1E3F454B}" v="80" dt="2023-02-07T03:54:39.072"/>
  </p1510:revLst>
</p1510:revInfo>
</file>

<file path=ppt/tableStyles.xml><?xml version="1.0" encoding="utf-8"?>
<a:tblStyleLst xmlns:a="http://schemas.openxmlformats.org/drawingml/2006/main" def="{7F6472E5-BFB7-4F76-9123-D84339FDF401}">
  <a:tblStyle styleId="{7F6472E5-BFB7-4F76-9123-D84339FDF4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 autoAdjust="0"/>
    <p:restoredTop sz="96652" autoAdjust="0"/>
  </p:normalViewPr>
  <p:slideViewPr>
    <p:cSldViewPr snapToGrid="0">
      <p:cViewPr varScale="1">
        <p:scale>
          <a:sx n="115" d="100"/>
          <a:sy n="115" d="100"/>
        </p:scale>
        <p:origin x="51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u Minh Ha 20210293" userId="0faadeeb-f8d5-49fe-924b-d38520bc14af" providerId="ADAL" clId="{6CB5815B-8B91-4BA1-B414-C5872A3E15EA}"/>
    <pc:docChg chg="undo redo custSel addSld delSld modSld">
      <pc:chgData name="Chu Minh Ha 20210293" userId="0faadeeb-f8d5-49fe-924b-d38520bc14af" providerId="ADAL" clId="{6CB5815B-8B91-4BA1-B414-C5872A3E15EA}" dt="2023-02-07T04:02:11.117" v="186" actId="478"/>
      <pc:docMkLst>
        <pc:docMk/>
      </pc:docMkLst>
      <pc:sldChg chg="modSp mod">
        <pc:chgData name="Chu Minh Ha 20210293" userId="0faadeeb-f8d5-49fe-924b-d38520bc14af" providerId="ADAL" clId="{6CB5815B-8B91-4BA1-B414-C5872A3E15EA}" dt="2023-02-07T03:39:07.084" v="55" actId="20577"/>
        <pc:sldMkLst>
          <pc:docMk/>
          <pc:sldMk cId="0" sldId="277"/>
        </pc:sldMkLst>
        <pc:spChg chg="mod">
          <ac:chgData name="Chu Minh Ha 20210293" userId="0faadeeb-f8d5-49fe-924b-d38520bc14af" providerId="ADAL" clId="{6CB5815B-8B91-4BA1-B414-C5872A3E15EA}" dt="2023-02-07T03:39:07.084" v="55" actId="20577"/>
          <ac:spMkLst>
            <pc:docMk/>
            <pc:sldMk cId="0" sldId="277"/>
            <ac:spMk id="17" creationId="{D318C29D-BAE7-2A9F-3BB5-1B9BA3222379}"/>
          </ac:spMkLst>
        </pc:spChg>
        <pc:spChg chg="mod">
          <ac:chgData name="Chu Minh Ha 20210293" userId="0faadeeb-f8d5-49fe-924b-d38520bc14af" providerId="ADAL" clId="{6CB5815B-8B91-4BA1-B414-C5872A3E15EA}" dt="2023-02-07T03:39:04.604" v="53" actId="20577"/>
          <ac:spMkLst>
            <pc:docMk/>
            <pc:sldMk cId="0" sldId="277"/>
            <ac:spMk id="21" creationId="{3965A3B5-4939-6A63-0E1F-DACFBACEF92F}"/>
          </ac:spMkLst>
        </pc:spChg>
      </pc:sldChg>
      <pc:sldChg chg="modSp mod">
        <pc:chgData name="Chu Minh Ha 20210293" userId="0faadeeb-f8d5-49fe-924b-d38520bc14af" providerId="ADAL" clId="{6CB5815B-8B91-4BA1-B414-C5872A3E15EA}" dt="2023-02-07T03:42:48.422" v="80" actId="20577"/>
        <pc:sldMkLst>
          <pc:docMk/>
          <pc:sldMk cId="0" sldId="281"/>
        </pc:sldMkLst>
        <pc:spChg chg="mod">
          <ac:chgData name="Chu Minh Ha 20210293" userId="0faadeeb-f8d5-49fe-924b-d38520bc14af" providerId="ADAL" clId="{6CB5815B-8B91-4BA1-B414-C5872A3E15EA}" dt="2023-02-07T03:42:47.479" v="79" actId="20577"/>
          <ac:spMkLst>
            <pc:docMk/>
            <pc:sldMk cId="0" sldId="281"/>
            <ac:spMk id="2" creationId="{46B5D06F-75F7-58A6-210B-AE9321469839}"/>
          </ac:spMkLst>
        </pc:spChg>
        <pc:spChg chg="mod">
          <ac:chgData name="Chu Minh Ha 20210293" userId="0faadeeb-f8d5-49fe-924b-d38520bc14af" providerId="ADAL" clId="{6CB5815B-8B91-4BA1-B414-C5872A3E15EA}" dt="2023-02-07T03:42:48.422" v="80" actId="20577"/>
          <ac:spMkLst>
            <pc:docMk/>
            <pc:sldMk cId="0" sldId="281"/>
            <ac:spMk id="3" creationId="{6EFC653F-067D-7FD2-A1AB-1ACEABD1674B}"/>
          </ac:spMkLst>
        </pc:spChg>
      </pc:sldChg>
      <pc:sldChg chg="addSp delSp modSp mod">
        <pc:chgData name="Chu Minh Ha 20210293" userId="0faadeeb-f8d5-49fe-924b-d38520bc14af" providerId="ADAL" clId="{6CB5815B-8B91-4BA1-B414-C5872A3E15EA}" dt="2023-02-07T03:41:49.821" v="70"/>
        <pc:sldMkLst>
          <pc:docMk/>
          <pc:sldMk cId="0" sldId="292"/>
        </pc:sldMkLst>
        <pc:spChg chg="mod">
          <ac:chgData name="Chu Minh Ha 20210293" userId="0faadeeb-f8d5-49fe-924b-d38520bc14af" providerId="ADAL" clId="{6CB5815B-8B91-4BA1-B414-C5872A3E15EA}" dt="2023-02-07T03:40:06.009" v="60"/>
          <ac:spMkLst>
            <pc:docMk/>
            <pc:sldMk cId="0" sldId="292"/>
            <ac:spMk id="3" creationId="{1A782B81-295F-30D4-DC97-69FBB42A5587}"/>
          </ac:spMkLst>
        </pc:spChg>
        <pc:spChg chg="add mod">
          <ac:chgData name="Chu Minh Ha 20210293" userId="0faadeeb-f8d5-49fe-924b-d38520bc14af" providerId="ADAL" clId="{6CB5815B-8B91-4BA1-B414-C5872A3E15EA}" dt="2023-02-07T03:41:49.821" v="70"/>
          <ac:spMkLst>
            <pc:docMk/>
            <pc:sldMk cId="0" sldId="292"/>
            <ac:spMk id="4" creationId="{48ADE8EF-ABE4-A893-D07C-4060D1DD1888}"/>
          </ac:spMkLst>
        </pc:spChg>
        <pc:spChg chg="del">
          <ac:chgData name="Chu Minh Ha 20210293" userId="0faadeeb-f8d5-49fe-924b-d38520bc14af" providerId="ADAL" clId="{6CB5815B-8B91-4BA1-B414-C5872A3E15EA}" dt="2023-02-07T03:41:49.476" v="69" actId="478"/>
          <ac:spMkLst>
            <pc:docMk/>
            <pc:sldMk cId="0" sldId="292"/>
            <ac:spMk id="7" creationId="{5C931E19-FAA1-4A7B-E2B2-55316D64F2CF}"/>
          </ac:spMkLst>
        </pc:spChg>
      </pc:sldChg>
      <pc:sldChg chg="modSp">
        <pc:chgData name="Chu Minh Ha 20210293" userId="0faadeeb-f8d5-49fe-924b-d38520bc14af" providerId="ADAL" clId="{6CB5815B-8B91-4BA1-B414-C5872A3E15EA}" dt="2023-02-07T03:32:24.030" v="20" actId="2711"/>
        <pc:sldMkLst>
          <pc:docMk/>
          <pc:sldMk cId="0" sldId="294"/>
        </pc:sldMkLst>
        <pc:spChg chg="mod">
          <ac:chgData name="Chu Minh Ha 20210293" userId="0faadeeb-f8d5-49fe-924b-d38520bc14af" providerId="ADAL" clId="{6CB5815B-8B91-4BA1-B414-C5872A3E15EA}" dt="2023-02-07T03:32:24.030" v="20" actId="2711"/>
          <ac:spMkLst>
            <pc:docMk/>
            <pc:sldMk cId="0" sldId="294"/>
            <ac:spMk id="4" creationId="{BF13B89A-B9AE-E7E9-D590-F9A981E93FB3}"/>
          </ac:spMkLst>
        </pc:spChg>
      </pc:sldChg>
      <pc:sldChg chg="modSp mod">
        <pc:chgData name="Chu Minh Ha 20210293" userId="0faadeeb-f8d5-49fe-924b-d38520bc14af" providerId="ADAL" clId="{6CB5815B-8B91-4BA1-B414-C5872A3E15EA}" dt="2023-02-07T03:37:26.088" v="38" actId="113"/>
        <pc:sldMkLst>
          <pc:docMk/>
          <pc:sldMk cId="0" sldId="296"/>
        </pc:sldMkLst>
        <pc:spChg chg="mod">
          <ac:chgData name="Chu Minh Ha 20210293" userId="0faadeeb-f8d5-49fe-924b-d38520bc14af" providerId="ADAL" clId="{6CB5815B-8B91-4BA1-B414-C5872A3E15EA}" dt="2023-02-07T03:36:18.688" v="35" actId="113"/>
          <ac:spMkLst>
            <pc:docMk/>
            <pc:sldMk cId="0" sldId="296"/>
            <ac:spMk id="5" creationId="{AE08C503-FC6A-5DED-5C1E-309A8F6FEB3A}"/>
          </ac:spMkLst>
        </pc:spChg>
        <pc:spChg chg="mod">
          <ac:chgData name="Chu Minh Ha 20210293" userId="0faadeeb-f8d5-49fe-924b-d38520bc14af" providerId="ADAL" clId="{6CB5815B-8B91-4BA1-B414-C5872A3E15EA}" dt="2023-02-07T03:37:26.088" v="38" actId="113"/>
          <ac:spMkLst>
            <pc:docMk/>
            <pc:sldMk cId="0" sldId="296"/>
            <ac:spMk id="6" creationId="{A2CC499D-495F-02C3-8CAD-0E42C8FE98EE}"/>
          </ac:spMkLst>
        </pc:spChg>
        <pc:spChg chg="mod">
          <ac:chgData name="Chu Minh Ha 20210293" userId="0faadeeb-f8d5-49fe-924b-d38520bc14af" providerId="ADAL" clId="{6CB5815B-8B91-4BA1-B414-C5872A3E15EA}" dt="2023-02-07T03:24:59.023" v="15" actId="20577"/>
          <ac:spMkLst>
            <pc:docMk/>
            <pc:sldMk cId="0" sldId="296"/>
            <ac:spMk id="10" creationId="{843FAE9C-2897-1931-EA63-C1C065CADC32}"/>
          </ac:spMkLst>
        </pc:spChg>
        <pc:grpChg chg="mod">
          <ac:chgData name="Chu Minh Ha 20210293" userId="0faadeeb-f8d5-49fe-924b-d38520bc14af" providerId="ADAL" clId="{6CB5815B-8B91-4BA1-B414-C5872A3E15EA}" dt="2023-02-07T03:21:03.420" v="0" actId="1076"/>
          <ac:grpSpMkLst>
            <pc:docMk/>
            <pc:sldMk cId="0" sldId="296"/>
            <ac:grpSpMk id="9" creationId="{BB0C8693-7871-8A2C-C590-A03BE8D24A90}"/>
          </ac:grpSpMkLst>
        </pc:grpChg>
        <pc:grpChg chg="mod">
          <ac:chgData name="Chu Minh Ha 20210293" userId="0faadeeb-f8d5-49fe-924b-d38520bc14af" providerId="ADAL" clId="{6CB5815B-8B91-4BA1-B414-C5872A3E15EA}" dt="2023-02-07T03:24:59.023" v="15" actId="20577"/>
          <ac:grpSpMkLst>
            <pc:docMk/>
            <pc:sldMk cId="0" sldId="296"/>
            <ac:grpSpMk id="13" creationId="{6606FEFA-E7B9-7146-AFFE-3CAC05C3931D}"/>
          </ac:grpSpMkLst>
        </pc:grpChg>
      </pc:sldChg>
      <pc:sldChg chg="addSp delSp modSp mod delAnim modAnim">
        <pc:chgData name="Chu Minh Ha 20210293" userId="0faadeeb-f8d5-49fe-924b-d38520bc14af" providerId="ADAL" clId="{6CB5815B-8B91-4BA1-B414-C5872A3E15EA}" dt="2023-02-07T03:50:34.092" v="122" actId="113"/>
        <pc:sldMkLst>
          <pc:docMk/>
          <pc:sldMk cId="3333471352" sldId="350"/>
        </pc:sldMkLst>
        <pc:spChg chg="mod">
          <ac:chgData name="Chu Minh Ha 20210293" userId="0faadeeb-f8d5-49fe-924b-d38520bc14af" providerId="ADAL" clId="{6CB5815B-8B91-4BA1-B414-C5872A3E15EA}" dt="2023-02-07T03:42:55.585" v="81" actId="20577"/>
          <ac:spMkLst>
            <pc:docMk/>
            <pc:sldMk cId="3333471352" sldId="350"/>
            <ac:spMk id="2" creationId="{46B5D06F-75F7-58A6-210B-AE9321469839}"/>
          </ac:spMkLst>
        </pc:spChg>
        <pc:spChg chg="mod">
          <ac:chgData name="Chu Minh Ha 20210293" userId="0faadeeb-f8d5-49fe-924b-d38520bc14af" providerId="ADAL" clId="{6CB5815B-8B91-4BA1-B414-C5872A3E15EA}" dt="2023-02-07T03:42:09.675" v="73" actId="164"/>
          <ac:spMkLst>
            <pc:docMk/>
            <pc:sldMk cId="3333471352" sldId="350"/>
            <ac:spMk id="3" creationId="{6EFC653F-067D-7FD2-A1AB-1ACEABD1674B}"/>
          </ac:spMkLst>
        </pc:spChg>
        <pc:spChg chg="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5" creationId="{8B3CFD07-0B59-A66D-556D-B648EF82D1BF}"/>
          </ac:spMkLst>
        </pc:spChg>
        <pc:spChg chg="mod">
          <ac:chgData name="Chu Minh Ha 20210293" userId="0faadeeb-f8d5-49fe-924b-d38520bc14af" providerId="ADAL" clId="{6CB5815B-8B91-4BA1-B414-C5872A3E15EA}" dt="2023-02-07T03:42:05.545" v="72" actId="164"/>
          <ac:spMkLst>
            <pc:docMk/>
            <pc:sldMk cId="3333471352" sldId="350"/>
            <ac:spMk id="6" creationId="{46AB0417-7238-6A3F-08AA-A0C196671D31}"/>
          </ac:spMkLst>
        </pc:spChg>
        <pc:spChg chg="mod">
          <ac:chgData name="Chu Minh Ha 20210293" userId="0faadeeb-f8d5-49fe-924b-d38520bc14af" providerId="ADAL" clId="{6CB5815B-8B91-4BA1-B414-C5872A3E15EA}" dt="2023-02-07T03:42:09.675" v="73" actId="164"/>
          <ac:spMkLst>
            <pc:docMk/>
            <pc:sldMk cId="3333471352" sldId="350"/>
            <ac:spMk id="7" creationId="{0A7C7857-0684-5ADF-1170-58E96E325F5C}"/>
          </ac:spMkLst>
        </pc:spChg>
        <pc:spChg chg="del">
          <ac:chgData name="Chu Minh Ha 20210293" userId="0faadeeb-f8d5-49fe-924b-d38520bc14af" providerId="ADAL" clId="{6CB5815B-8B91-4BA1-B414-C5872A3E15EA}" dt="2023-02-07T03:40:57.680" v="62" actId="478"/>
          <ac:spMkLst>
            <pc:docMk/>
            <pc:sldMk cId="3333471352" sldId="350"/>
            <ac:spMk id="8" creationId="{3975034B-F9B5-8E3A-34A2-618C015BC0EA}"/>
          </ac:spMkLst>
        </pc:spChg>
        <pc:spChg chg="mod topLvl">
          <ac:chgData name="Chu Minh Ha 20210293" userId="0faadeeb-f8d5-49fe-924b-d38520bc14af" providerId="ADAL" clId="{6CB5815B-8B91-4BA1-B414-C5872A3E15EA}" dt="2023-02-07T03:50:34.092" v="122" actId="113"/>
          <ac:spMkLst>
            <pc:docMk/>
            <pc:sldMk cId="3333471352" sldId="350"/>
            <ac:spMk id="10" creationId="{790BFA03-681D-0863-2355-CCAC0671A7F5}"/>
          </ac:spMkLst>
        </pc:spChg>
        <pc:spChg chg="add del mod">
          <ac:chgData name="Chu Minh Ha 20210293" userId="0faadeeb-f8d5-49fe-924b-d38520bc14af" providerId="ADAL" clId="{6CB5815B-8B91-4BA1-B414-C5872A3E15EA}" dt="2023-02-07T03:41:39.233" v="68" actId="478"/>
          <ac:spMkLst>
            <pc:docMk/>
            <pc:sldMk cId="3333471352" sldId="350"/>
            <ac:spMk id="11" creationId="{CFAA7CEA-05E9-47D5-8898-DD06C618AF35}"/>
          </ac:spMkLst>
        </pc:spChg>
        <pc:spChg chg="add 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12" creationId="{6C701981-C40E-4781-16D4-A345E4B3A644}"/>
          </ac:spMkLst>
        </pc:spChg>
        <pc:spChg chg="add 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13" creationId="{0839A722-0749-16D4-E30B-9A8CAEED56F3}"/>
          </ac:spMkLst>
        </pc:spChg>
        <pc:spChg chg="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18" creationId="{08D864BB-D72B-627D-6E5E-340B7DB298ED}"/>
          </ac:spMkLst>
        </pc:spChg>
        <pc:spChg chg="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19" creationId="{23B015BF-13F8-F579-4A86-BA3582F65427}"/>
          </ac:spMkLst>
        </pc:spChg>
        <pc:spChg chg="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20" creationId="{86EFB901-88FF-C8E0-7FEB-37C1CB0FD6D8}"/>
          </ac:spMkLst>
        </pc:spChg>
        <pc:spChg chg="mod">
          <ac:chgData name="Chu Minh Ha 20210293" userId="0faadeeb-f8d5-49fe-924b-d38520bc14af" providerId="ADAL" clId="{6CB5815B-8B91-4BA1-B414-C5872A3E15EA}" dt="2023-02-07T03:45:17.638" v="104" actId="790"/>
          <ac:spMkLst>
            <pc:docMk/>
            <pc:sldMk cId="3333471352" sldId="350"/>
            <ac:spMk id="21" creationId="{B280B7F8-56E3-CEF1-1339-9515B4989C60}"/>
          </ac:spMkLst>
        </pc:spChg>
        <pc:spChg chg="del">
          <ac:chgData name="Chu Minh Ha 20210293" userId="0faadeeb-f8d5-49fe-924b-d38520bc14af" providerId="ADAL" clId="{6CB5815B-8B91-4BA1-B414-C5872A3E15EA}" dt="2023-02-07T03:41:14.360" v="63" actId="478"/>
          <ac:spMkLst>
            <pc:docMk/>
            <pc:sldMk cId="3333471352" sldId="350"/>
            <ac:spMk id="2777" creationId="{00000000-0000-0000-0000-000000000000}"/>
          </ac:spMkLst>
        </pc:spChg>
        <pc:grpChg chg="add del mod">
          <ac:chgData name="Chu Minh Ha 20210293" userId="0faadeeb-f8d5-49fe-924b-d38520bc14af" providerId="ADAL" clId="{6CB5815B-8B91-4BA1-B414-C5872A3E15EA}" dt="2023-02-07T03:43:56.799" v="92" actId="165"/>
          <ac:grpSpMkLst>
            <pc:docMk/>
            <pc:sldMk cId="3333471352" sldId="350"/>
            <ac:grpSpMk id="14" creationId="{910B5C87-5372-582B-1070-8738883988B3}"/>
          </ac:grpSpMkLst>
        </pc:grpChg>
        <pc:grpChg chg="add del mod">
          <ac:chgData name="Chu Minh Ha 20210293" userId="0faadeeb-f8d5-49fe-924b-d38520bc14af" providerId="ADAL" clId="{6CB5815B-8B91-4BA1-B414-C5872A3E15EA}" dt="2023-02-07T03:43:15.124" v="82" actId="478"/>
          <ac:grpSpMkLst>
            <pc:docMk/>
            <pc:sldMk cId="3333471352" sldId="350"/>
            <ac:grpSpMk id="15" creationId="{79E5421E-C465-DDEB-C43E-4FE4916EF714}"/>
          </ac:grpSpMkLst>
        </pc:grpChg>
        <pc:grpChg chg="add del mod">
          <ac:chgData name="Chu Minh Ha 20210293" userId="0faadeeb-f8d5-49fe-924b-d38520bc14af" providerId="ADAL" clId="{6CB5815B-8B91-4BA1-B414-C5872A3E15EA}" dt="2023-02-07T03:43:16.271" v="83" actId="478"/>
          <ac:grpSpMkLst>
            <pc:docMk/>
            <pc:sldMk cId="3333471352" sldId="350"/>
            <ac:grpSpMk id="16" creationId="{9954AE01-CF8F-4F31-83F9-EFA2C70F5BC1}"/>
          </ac:grpSpMkLst>
        </pc:grpChg>
        <pc:grpChg chg="add mod">
          <ac:chgData name="Chu Minh Ha 20210293" userId="0faadeeb-f8d5-49fe-924b-d38520bc14af" providerId="ADAL" clId="{6CB5815B-8B91-4BA1-B414-C5872A3E15EA}" dt="2023-02-07T03:44:40.218" v="100" actId="164"/>
          <ac:grpSpMkLst>
            <pc:docMk/>
            <pc:sldMk cId="3333471352" sldId="350"/>
            <ac:grpSpMk id="17" creationId="{4FBFEB10-2037-F01D-50DF-AC16B9B72CA1}"/>
          </ac:grpSpMkLst>
        </pc:grpChg>
        <pc:grpChg chg="add mod">
          <ac:chgData name="Chu Minh Ha 20210293" userId="0faadeeb-f8d5-49fe-924b-d38520bc14af" providerId="ADAL" clId="{6CB5815B-8B91-4BA1-B414-C5872A3E15EA}" dt="2023-02-07T03:44:40.218" v="100" actId="164"/>
          <ac:grpSpMkLst>
            <pc:docMk/>
            <pc:sldMk cId="3333471352" sldId="350"/>
            <ac:grpSpMk id="22" creationId="{D87ED816-A5D6-7F78-0D89-761A2B19F45B}"/>
          </ac:grpSpMkLst>
        </pc:grpChg>
        <pc:grpChg chg="add mod">
          <ac:chgData name="Chu Minh Ha 20210293" userId="0faadeeb-f8d5-49fe-924b-d38520bc14af" providerId="ADAL" clId="{6CB5815B-8B91-4BA1-B414-C5872A3E15EA}" dt="2023-02-07T03:44:40.218" v="100" actId="164"/>
          <ac:grpSpMkLst>
            <pc:docMk/>
            <pc:sldMk cId="3333471352" sldId="350"/>
            <ac:grpSpMk id="23" creationId="{A4E585A4-CE68-4780-0B8B-518C866C5D8C}"/>
          </ac:grpSpMkLst>
        </pc:grpChg>
        <pc:picChg chg="mod topLvl">
          <ac:chgData name="Chu Minh Ha 20210293" userId="0faadeeb-f8d5-49fe-924b-d38520bc14af" providerId="ADAL" clId="{6CB5815B-8B91-4BA1-B414-C5872A3E15EA}" dt="2023-02-07T03:44:36.857" v="99" actId="164"/>
          <ac:picMkLst>
            <pc:docMk/>
            <pc:sldMk cId="3333471352" sldId="350"/>
            <ac:picMk id="4" creationId="{71D5504D-E1BF-900A-82E7-23C89A120E34}"/>
          </ac:picMkLst>
        </pc:picChg>
      </pc:sldChg>
      <pc:sldChg chg="addSp delSp modSp mod">
        <pc:chgData name="Chu Minh Ha 20210293" userId="0faadeeb-f8d5-49fe-924b-d38520bc14af" providerId="ADAL" clId="{6CB5815B-8B91-4BA1-B414-C5872A3E15EA}" dt="2023-02-07T03:52:18.140" v="156" actId="20577"/>
        <pc:sldMkLst>
          <pc:docMk/>
          <pc:sldMk cId="3113788505" sldId="351"/>
        </pc:sldMkLst>
        <pc:spChg chg="del">
          <ac:chgData name="Chu Minh Ha 20210293" userId="0faadeeb-f8d5-49fe-924b-d38520bc14af" providerId="ADAL" clId="{6CB5815B-8B91-4BA1-B414-C5872A3E15EA}" dt="2023-02-07T03:46:00.644" v="105" actId="478"/>
          <ac:spMkLst>
            <pc:docMk/>
            <pc:sldMk cId="3113788505" sldId="351"/>
            <ac:spMk id="2" creationId="{FC345FB4-123F-C063-D264-0F77261A4B6A}"/>
          </ac:spMkLst>
        </pc:spChg>
        <pc:spChg chg="del">
          <ac:chgData name="Chu Minh Ha 20210293" userId="0faadeeb-f8d5-49fe-924b-d38520bc14af" providerId="ADAL" clId="{6CB5815B-8B91-4BA1-B414-C5872A3E15EA}" dt="2023-02-07T03:47:56.239" v="108" actId="478"/>
          <ac:spMkLst>
            <pc:docMk/>
            <pc:sldMk cId="3113788505" sldId="351"/>
            <ac:spMk id="4" creationId="{BF13B89A-B9AE-E7E9-D590-F9A981E93FB3}"/>
          </ac:spMkLst>
        </pc:spChg>
        <pc:spChg chg="add mod">
          <ac:chgData name="Chu Minh Ha 20210293" userId="0faadeeb-f8d5-49fe-924b-d38520bc14af" providerId="ADAL" clId="{6CB5815B-8B91-4BA1-B414-C5872A3E15EA}" dt="2023-02-07T03:46:01.068" v="106"/>
          <ac:spMkLst>
            <pc:docMk/>
            <pc:sldMk cId="3113788505" sldId="351"/>
            <ac:spMk id="5" creationId="{4F3AA947-ED54-1576-E6D9-026B4AEB80DC}"/>
          </ac:spMkLst>
        </pc:spChg>
        <pc:spChg chg="add mod">
          <ac:chgData name="Chu Minh Ha 20210293" userId="0faadeeb-f8d5-49fe-924b-d38520bc14af" providerId="ADAL" clId="{6CB5815B-8B91-4BA1-B414-C5872A3E15EA}" dt="2023-02-07T03:52:18.140" v="156" actId="20577"/>
          <ac:spMkLst>
            <pc:docMk/>
            <pc:sldMk cId="3113788505" sldId="351"/>
            <ac:spMk id="6" creationId="{D541FA5D-84B3-C431-10CD-14120BCA874A}"/>
          </ac:spMkLst>
        </pc:spChg>
      </pc:sldChg>
      <pc:sldChg chg="addSp delSp modSp mod">
        <pc:chgData name="Chu Minh Ha 20210293" userId="0faadeeb-f8d5-49fe-924b-d38520bc14af" providerId="ADAL" clId="{6CB5815B-8B91-4BA1-B414-C5872A3E15EA}" dt="2023-02-07T03:56:05.530" v="163" actId="164"/>
        <pc:sldMkLst>
          <pc:docMk/>
          <pc:sldMk cId="2728290505" sldId="355"/>
        </pc:sldMkLst>
        <pc:spChg chg="add del">
          <ac:chgData name="Chu Minh Ha 20210293" userId="0faadeeb-f8d5-49fe-924b-d38520bc14af" providerId="ADAL" clId="{6CB5815B-8B91-4BA1-B414-C5872A3E15EA}" dt="2023-02-07T03:38:47.039" v="50" actId="478"/>
          <ac:spMkLst>
            <pc:docMk/>
            <pc:sldMk cId="2728290505" sldId="355"/>
            <ac:spMk id="4" creationId="{7369CA2D-A9A7-C212-193F-EF34905571FD}"/>
          </ac:spMkLst>
        </pc:spChg>
        <pc:spChg chg="mod">
          <ac:chgData name="Chu Minh Ha 20210293" userId="0faadeeb-f8d5-49fe-924b-d38520bc14af" providerId="ADAL" clId="{6CB5815B-8B91-4BA1-B414-C5872A3E15EA}" dt="2023-02-07T03:56:05.530" v="163" actId="164"/>
          <ac:spMkLst>
            <pc:docMk/>
            <pc:sldMk cId="2728290505" sldId="355"/>
            <ac:spMk id="12" creationId="{5D4B700B-7712-EDF6-5928-D8C30795FBF2}"/>
          </ac:spMkLst>
        </pc:spChg>
        <pc:spChg chg="mod">
          <ac:chgData name="Chu Minh Ha 20210293" userId="0faadeeb-f8d5-49fe-924b-d38520bc14af" providerId="ADAL" clId="{6CB5815B-8B91-4BA1-B414-C5872A3E15EA}" dt="2023-02-07T03:56:05.530" v="163" actId="164"/>
          <ac:spMkLst>
            <pc:docMk/>
            <pc:sldMk cId="2728290505" sldId="355"/>
            <ac:spMk id="13" creationId="{0E9927F3-23EB-8B3B-02F4-3A004B6F3BC8}"/>
          </ac:spMkLst>
        </pc:spChg>
        <pc:spChg chg="mod">
          <ac:chgData name="Chu Minh Ha 20210293" userId="0faadeeb-f8d5-49fe-924b-d38520bc14af" providerId="ADAL" clId="{6CB5815B-8B91-4BA1-B414-C5872A3E15EA}" dt="2023-02-07T03:56:05.530" v="163" actId="164"/>
          <ac:spMkLst>
            <pc:docMk/>
            <pc:sldMk cId="2728290505" sldId="355"/>
            <ac:spMk id="16" creationId="{0FB74D00-DE9C-AD1C-CD3A-CA2E477B79EF}"/>
          </ac:spMkLst>
        </pc:spChg>
        <pc:spChg chg="mod">
          <ac:chgData name="Chu Minh Ha 20210293" userId="0faadeeb-f8d5-49fe-924b-d38520bc14af" providerId="ADAL" clId="{6CB5815B-8B91-4BA1-B414-C5872A3E15EA}" dt="2023-02-07T03:56:05.530" v="163" actId="164"/>
          <ac:spMkLst>
            <pc:docMk/>
            <pc:sldMk cId="2728290505" sldId="355"/>
            <ac:spMk id="19" creationId="{6E2D518B-10A0-A465-F704-D2B2F0B8446E}"/>
          </ac:spMkLst>
        </pc:spChg>
        <pc:spChg chg="mod">
          <ac:chgData name="Chu Minh Ha 20210293" userId="0faadeeb-f8d5-49fe-924b-d38520bc14af" providerId="ADAL" clId="{6CB5815B-8B91-4BA1-B414-C5872A3E15EA}" dt="2023-02-07T03:56:05.530" v="163" actId="164"/>
          <ac:spMkLst>
            <pc:docMk/>
            <pc:sldMk cId="2728290505" sldId="355"/>
            <ac:spMk id="22" creationId="{54D5224F-2A5C-9CD7-B0C2-EB6453E301B3}"/>
          </ac:spMkLst>
        </pc:spChg>
        <pc:spChg chg="mod">
          <ac:chgData name="Chu Minh Ha 20210293" userId="0faadeeb-f8d5-49fe-924b-d38520bc14af" providerId="ADAL" clId="{6CB5815B-8B91-4BA1-B414-C5872A3E15EA}" dt="2023-02-07T03:35:20.268" v="30" actId="1076"/>
          <ac:spMkLst>
            <pc:docMk/>
            <pc:sldMk cId="2728290505" sldId="355"/>
            <ac:spMk id="1042" creationId="{6074139A-316A-4A42-43F5-333383094086}"/>
          </ac:spMkLst>
        </pc:spChg>
        <pc:grpChg chg="add mod">
          <ac:chgData name="Chu Minh Ha 20210293" userId="0faadeeb-f8d5-49fe-924b-d38520bc14af" providerId="ADAL" clId="{6CB5815B-8B91-4BA1-B414-C5872A3E15EA}" dt="2023-02-07T03:56:05.530" v="163" actId="164"/>
          <ac:grpSpMkLst>
            <pc:docMk/>
            <pc:sldMk cId="2728290505" sldId="355"/>
            <ac:grpSpMk id="5" creationId="{7DFD925E-2328-200B-051A-0F75FA9E2FDF}"/>
          </ac:grpSpMkLst>
        </pc:grpChg>
        <pc:grpChg chg="mod">
          <ac:chgData name="Chu Minh Ha 20210293" userId="0faadeeb-f8d5-49fe-924b-d38520bc14af" providerId="ADAL" clId="{6CB5815B-8B91-4BA1-B414-C5872A3E15EA}" dt="2023-02-07T03:56:05.530" v="163" actId="164"/>
          <ac:grpSpMkLst>
            <pc:docMk/>
            <pc:sldMk cId="2728290505" sldId="355"/>
            <ac:grpSpMk id="10" creationId="{0F010879-2D3B-C5C9-2717-73AA3F73AAB7}"/>
          </ac:grpSpMkLst>
        </pc:grpChg>
      </pc:sldChg>
      <pc:sldChg chg="del">
        <pc:chgData name="Chu Minh Ha 20210293" userId="0faadeeb-f8d5-49fe-924b-d38520bc14af" providerId="ADAL" clId="{6CB5815B-8B91-4BA1-B414-C5872A3E15EA}" dt="2023-02-07T03:56:22.859" v="165" actId="47"/>
        <pc:sldMkLst>
          <pc:docMk/>
          <pc:sldMk cId="162054562" sldId="361"/>
        </pc:sldMkLst>
      </pc:sldChg>
      <pc:sldChg chg="addSp delSp modSp mod">
        <pc:chgData name="Chu Minh Ha 20210293" userId="0faadeeb-f8d5-49fe-924b-d38520bc14af" providerId="ADAL" clId="{6CB5815B-8B91-4BA1-B414-C5872A3E15EA}" dt="2023-02-07T04:02:11.117" v="186" actId="478"/>
        <pc:sldMkLst>
          <pc:docMk/>
          <pc:sldMk cId="3454860912" sldId="378"/>
        </pc:sldMkLst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5" creationId="{40C0F1C9-FF0A-A456-D530-0C2FCBE8218B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7" creationId="{8F9DD638-0238-5963-6457-CE3656306E1F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9" creationId="{0A933A80-88FD-9342-CA21-3B6D7B41D85B}"/>
          </ac:spMkLst>
        </pc:spChg>
        <pc:spChg chg="mod topLvl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1" creationId="{2C16EF8F-D3FB-6144-69D5-CBD374CAB60A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12" creationId="{5FA31C78-C3CA-44F1-EB1C-81115181465C}"/>
          </ac:spMkLst>
        </pc:spChg>
        <pc:spChg chg="mod topLvl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3" creationId="{0E9927F3-23EB-8B3B-02F4-3A004B6F3BC8}"/>
          </ac:spMkLst>
        </pc:spChg>
        <pc:spChg chg="mod topLvl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6" creationId="{0FB74D00-DE9C-AD1C-CD3A-CA2E477B79EF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17" creationId="{F1B5ED3B-CB6A-914B-3D38-F7F8381761DB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18" creationId="{CBF66E1F-A304-C579-C240-659DBE1A2F43}"/>
          </ac:spMkLst>
        </pc:spChg>
        <pc:spChg chg="mod topLvl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9" creationId="{6E2D518B-10A0-A465-F704-D2B2F0B8446E}"/>
          </ac:spMkLst>
        </pc:spChg>
        <pc:spChg chg="mod">
          <ac:chgData name="Chu Minh Ha 20210293" userId="0faadeeb-f8d5-49fe-924b-d38520bc14af" providerId="ADAL" clId="{6CB5815B-8B91-4BA1-B414-C5872A3E15EA}" dt="2023-02-07T03:35:47.138" v="33"/>
          <ac:spMkLst>
            <pc:docMk/>
            <pc:sldMk cId="3454860912" sldId="378"/>
            <ac:spMk id="21" creationId="{3A19BEF8-EF8A-E2AB-8495-38093F4B6BE6}"/>
          </ac:spMkLst>
        </pc:spChg>
        <pc:spChg chg="mod topLvl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22" creationId="{54D5224F-2A5C-9CD7-B0C2-EB6453E301B3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36" creationId="{62E3DCA3-BA25-8C10-AC39-115398FBB1AC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37" creationId="{12D3FA8E-8CC5-2B36-FFD0-71395C338E94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38" creationId="{C0EC9393-E5C5-456A-3D70-A798A6AC9C9D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39" creationId="{A2959C19-6BDC-1DE2-FD56-F82493C04C9B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42" creationId="{78121268-E792-7B2B-E0D8-67B1D28973D8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43" creationId="{F780689F-4143-2CA1-A1A5-F9E8A25A2D98}"/>
          </ac:spMkLst>
        </pc:spChg>
        <pc:spChg chg="mod">
          <ac:chgData name="Chu Minh Ha 20210293" userId="0faadeeb-f8d5-49fe-924b-d38520bc14af" providerId="ADAL" clId="{6CB5815B-8B91-4BA1-B414-C5872A3E15EA}" dt="2023-02-07T03:38:54.519" v="51"/>
          <ac:spMkLst>
            <pc:docMk/>
            <pc:sldMk cId="3454860912" sldId="378"/>
            <ac:spMk id="44" creationId="{03C71325-97E2-06A5-D2D5-DC263BBD67A1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47" creationId="{ACBAF79E-15CE-6535-CA86-897A250080E3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48" creationId="{DCEC6D10-0135-44F2-5E89-F8E2A272C17D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53" creationId="{E13BAED9-CED7-7049-28BD-031B0468FD1A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54" creationId="{DDF2E7BB-A4A8-7ED2-0AB6-588B7A28BAD5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57" creationId="{638085C6-F489-0520-9283-C6A8E20900DF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58" creationId="{ECBE4256-B058-8487-9548-141798B0352C}"/>
          </ac:spMkLst>
        </pc:spChg>
        <pc:spChg chg="mod">
          <ac:chgData name="Chu Minh Ha 20210293" userId="0faadeeb-f8d5-49fe-924b-d38520bc14af" providerId="ADAL" clId="{6CB5815B-8B91-4BA1-B414-C5872A3E15EA}" dt="2023-02-07T03:54:23.458" v="159"/>
          <ac:spMkLst>
            <pc:docMk/>
            <pc:sldMk cId="3454860912" sldId="378"/>
            <ac:spMk id="59" creationId="{1A0421A8-E152-A671-0FA3-F29175C3EA29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62" creationId="{8BBC279C-6E6E-BC3B-5437-408AFE17BD63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63" creationId="{3B059179-1A59-964A-EA1D-AE726DBC57A6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024" creationId="{C897BD30-B0B6-8E38-C51F-5425E5AA2EF8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025" creationId="{C7B08138-B106-0ED5-6DBC-FE962DCFB717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028" creationId="{578F07C7-774D-9F47-9790-0A76D4276CBF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029" creationId="{4BE955DE-7B20-2F35-36EB-7E7B7165220D}"/>
          </ac:spMkLst>
        </pc:spChg>
        <pc:spChg chg="mod">
          <ac:chgData name="Chu Minh Ha 20210293" userId="0faadeeb-f8d5-49fe-924b-d38520bc14af" providerId="ADAL" clId="{6CB5815B-8B91-4BA1-B414-C5872A3E15EA}" dt="2023-02-07T04:01:52.729" v="183" actId="165"/>
          <ac:spMkLst>
            <pc:docMk/>
            <pc:sldMk cId="3454860912" sldId="378"/>
            <ac:spMk id="1031" creationId="{CCADD2C2-BB2C-4FCC-AB84-E03A4922BE67}"/>
          </ac:spMkLst>
        </pc:spChg>
        <pc:grpChg chg="add del mod">
          <ac:chgData name="Chu Minh Ha 20210293" userId="0faadeeb-f8d5-49fe-924b-d38520bc14af" providerId="ADAL" clId="{6CB5815B-8B91-4BA1-B414-C5872A3E15EA}" dt="2023-02-07T03:38:35.787" v="49" actId="478"/>
          <ac:grpSpMkLst>
            <pc:docMk/>
            <pc:sldMk cId="3454860912" sldId="378"/>
            <ac:grpSpMk id="3" creationId="{53CCB1AA-5B9B-6030-243C-8E377EB8A25A}"/>
          </ac:grpSpMkLst>
        </pc:grpChg>
        <pc:grpChg chg="mod">
          <ac:chgData name="Chu Minh Ha 20210293" userId="0faadeeb-f8d5-49fe-924b-d38520bc14af" providerId="ADAL" clId="{6CB5815B-8B91-4BA1-B414-C5872A3E15EA}" dt="2023-02-07T03:35:47.138" v="33"/>
          <ac:grpSpMkLst>
            <pc:docMk/>
            <pc:sldMk cId="3454860912" sldId="378"/>
            <ac:grpSpMk id="4" creationId="{D078A303-A37F-F9CC-F286-DA4D91A7283A}"/>
          </ac:grpSpMkLst>
        </pc:grpChg>
        <pc:grpChg chg="del">
          <ac:chgData name="Chu Minh Ha 20210293" userId="0faadeeb-f8d5-49fe-924b-d38520bc14af" providerId="ADAL" clId="{6CB5815B-8B91-4BA1-B414-C5872A3E15EA}" dt="2023-02-07T03:35:46.886" v="32" actId="478"/>
          <ac:grpSpMkLst>
            <pc:docMk/>
            <pc:sldMk cId="3454860912" sldId="378"/>
            <ac:grpSpMk id="10" creationId="{0F010879-2D3B-C5C9-2717-73AA3F73AAB7}"/>
          </ac:grpSpMkLst>
        </pc:grpChg>
        <pc:grpChg chg="add del mod">
          <ac:chgData name="Chu Minh Ha 20210293" userId="0faadeeb-f8d5-49fe-924b-d38520bc14af" providerId="ADAL" clId="{6CB5815B-8B91-4BA1-B414-C5872A3E15EA}" dt="2023-02-07T03:54:18.166" v="158" actId="478"/>
          <ac:grpSpMkLst>
            <pc:docMk/>
            <pc:sldMk cId="3454860912" sldId="378"/>
            <ac:grpSpMk id="34" creationId="{89D4EADE-E169-EBAD-A2A3-06C0F25A3B71}"/>
          </ac:grpSpMkLst>
        </pc:grpChg>
        <pc:grpChg chg="mod">
          <ac:chgData name="Chu Minh Ha 20210293" userId="0faadeeb-f8d5-49fe-924b-d38520bc14af" providerId="ADAL" clId="{6CB5815B-8B91-4BA1-B414-C5872A3E15EA}" dt="2023-02-07T03:38:54.519" v="51"/>
          <ac:grpSpMkLst>
            <pc:docMk/>
            <pc:sldMk cId="3454860912" sldId="378"/>
            <ac:grpSpMk id="35" creationId="{7E2C7896-7690-923C-63CB-EB27E1633B9C}"/>
          </ac:grpSpMkLst>
        </pc:grpChg>
        <pc:grpChg chg="add del mod">
          <ac:chgData name="Chu Minh Ha 20210293" userId="0faadeeb-f8d5-49fe-924b-d38520bc14af" providerId="ADAL" clId="{6CB5815B-8B91-4BA1-B414-C5872A3E15EA}" dt="2023-02-07T03:55:03.495" v="161" actId="478"/>
          <ac:grpSpMkLst>
            <pc:docMk/>
            <pc:sldMk cId="3454860912" sldId="378"/>
            <ac:grpSpMk id="45" creationId="{6FEBD904-39FB-CB10-A959-B08BCB061F51}"/>
          </ac:grpSpMkLst>
        </pc:grpChg>
        <pc:grpChg chg="mod">
          <ac:chgData name="Chu Minh Ha 20210293" userId="0faadeeb-f8d5-49fe-924b-d38520bc14af" providerId="ADAL" clId="{6CB5815B-8B91-4BA1-B414-C5872A3E15EA}" dt="2023-02-07T03:54:23.458" v="159"/>
          <ac:grpSpMkLst>
            <pc:docMk/>
            <pc:sldMk cId="3454860912" sldId="378"/>
            <ac:grpSpMk id="46" creationId="{C4E24A05-C7C6-E2F0-EE6A-7094A564EBE7}"/>
          </ac:grpSpMkLst>
        </pc:grpChg>
        <pc:grpChg chg="add del mod topLvl">
          <ac:chgData name="Chu Minh Ha 20210293" userId="0faadeeb-f8d5-49fe-924b-d38520bc14af" providerId="ADAL" clId="{6CB5815B-8B91-4BA1-B414-C5872A3E15EA}" dt="2023-02-07T04:02:11.117" v="186" actId="478"/>
          <ac:grpSpMkLst>
            <pc:docMk/>
            <pc:sldMk cId="3454860912" sldId="378"/>
            <ac:grpSpMk id="60" creationId="{20875B59-5C8F-C40D-9CDE-0248676EE726}"/>
          </ac:grpSpMkLst>
        </pc:grpChg>
        <pc:grpChg chg="mod">
          <ac:chgData name="Chu Minh Ha 20210293" userId="0faadeeb-f8d5-49fe-924b-d38520bc14af" providerId="ADAL" clId="{6CB5815B-8B91-4BA1-B414-C5872A3E15EA}" dt="2023-02-07T04:01:52.729" v="183" actId="165"/>
          <ac:grpSpMkLst>
            <pc:docMk/>
            <pc:sldMk cId="3454860912" sldId="378"/>
            <ac:grpSpMk id="61" creationId="{9220C0A8-6F55-F04A-E207-6E9D576B6039}"/>
          </ac:grpSpMkLst>
        </pc:grpChg>
        <pc:grpChg chg="add del mod">
          <ac:chgData name="Chu Minh Ha 20210293" userId="0faadeeb-f8d5-49fe-924b-d38520bc14af" providerId="ADAL" clId="{6CB5815B-8B91-4BA1-B414-C5872A3E15EA}" dt="2023-02-07T04:01:52.729" v="183" actId="165"/>
          <ac:grpSpMkLst>
            <pc:docMk/>
            <pc:sldMk cId="3454860912" sldId="378"/>
            <ac:grpSpMk id="1032" creationId="{488EB704-4769-78F4-A5D1-2D37A33F6DDB}"/>
          </ac:grpSpMkLst>
        </pc:grpChg>
        <pc:cxnChg chg="mod">
          <ac:chgData name="Chu Minh Ha 20210293" userId="0faadeeb-f8d5-49fe-924b-d38520bc14af" providerId="ADAL" clId="{6CB5815B-8B91-4BA1-B414-C5872A3E15EA}" dt="2023-02-07T03:35:47.138" v="33"/>
          <ac:cxnSpMkLst>
            <pc:docMk/>
            <pc:sldMk cId="3454860912" sldId="378"/>
            <ac:cxnSpMk id="14" creationId="{087FC508-19B0-FA49-7267-12EE4AFA32E8}"/>
          </ac:cxnSpMkLst>
        </pc:cxnChg>
        <pc:cxnChg chg="mod">
          <ac:chgData name="Chu Minh Ha 20210293" userId="0faadeeb-f8d5-49fe-924b-d38520bc14af" providerId="ADAL" clId="{6CB5815B-8B91-4BA1-B414-C5872A3E15EA}" dt="2023-02-07T03:35:47.138" v="33"/>
          <ac:cxnSpMkLst>
            <pc:docMk/>
            <pc:sldMk cId="3454860912" sldId="378"/>
            <ac:cxnSpMk id="15" creationId="{04ACD573-81B4-5F92-6259-E5DE527A2EF5}"/>
          </ac:cxnSpMkLst>
        </pc:cxnChg>
        <pc:cxnChg chg="mod">
          <ac:chgData name="Chu Minh Ha 20210293" userId="0faadeeb-f8d5-49fe-924b-d38520bc14af" providerId="ADAL" clId="{6CB5815B-8B91-4BA1-B414-C5872A3E15EA}" dt="2023-02-07T03:38:54.519" v="51"/>
          <ac:cxnSpMkLst>
            <pc:docMk/>
            <pc:sldMk cId="3454860912" sldId="378"/>
            <ac:cxnSpMk id="40" creationId="{F226F338-FAC4-7270-1AD9-F9830EE5C083}"/>
          </ac:cxnSpMkLst>
        </pc:cxnChg>
        <pc:cxnChg chg="mod">
          <ac:chgData name="Chu Minh Ha 20210293" userId="0faadeeb-f8d5-49fe-924b-d38520bc14af" providerId="ADAL" clId="{6CB5815B-8B91-4BA1-B414-C5872A3E15EA}" dt="2023-02-07T03:38:54.519" v="51"/>
          <ac:cxnSpMkLst>
            <pc:docMk/>
            <pc:sldMk cId="3454860912" sldId="378"/>
            <ac:cxnSpMk id="41" creationId="{5195834A-B580-3291-6B88-EA71E25FC831}"/>
          </ac:cxnSpMkLst>
        </pc:cxnChg>
        <pc:cxnChg chg="mod">
          <ac:chgData name="Chu Minh Ha 20210293" userId="0faadeeb-f8d5-49fe-924b-d38520bc14af" providerId="ADAL" clId="{6CB5815B-8B91-4BA1-B414-C5872A3E15EA}" dt="2023-02-07T03:54:23.458" v="159"/>
          <ac:cxnSpMkLst>
            <pc:docMk/>
            <pc:sldMk cId="3454860912" sldId="378"/>
            <ac:cxnSpMk id="55" creationId="{A2111966-078C-705D-593B-8FE3BEE7EB42}"/>
          </ac:cxnSpMkLst>
        </pc:cxnChg>
        <pc:cxnChg chg="mod">
          <ac:chgData name="Chu Minh Ha 20210293" userId="0faadeeb-f8d5-49fe-924b-d38520bc14af" providerId="ADAL" clId="{6CB5815B-8B91-4BA1-B414-C5872A3E15EA}" dt="2023-02-07T03:54:23.458" v="159"/>
          <ac:cxnSpMkLst>
            <pc:docMk/>
            <pc:sldMk cId="3454860912" sldId="378"/>
            <ac:cxnSpMk id="56" creationId="{035E5D19-CA2E-C86C-786F-59C61D5A2BC8}"/>
          </ac:cxnSpMkLst>
        </pc:cxnChg>
        <pc:cxnChg chg="mod">
          <ac:chgData name="Chu Minh Ha 20210293" userId="0faadeeb-f8d5-49fe-924b-d38520bc14af" providerId="ADAL" clId="{6CB5815B-8B91-4BA1-B414-C5872A3E15EA}" dt="2023-02-07T04:01:52.729" v="183" actId="165"/>
          <ac:cxnSpMkLst>
            <pc:docMk/>
            <pc:sldMk cId="3454860912" sldId="378"/>
            <ac:cxnSpMk id="1026" creationId="{FB689A40-A9A0-366B-B285-AB7D42441B2B}"/>
          </ac:cxnSpMkLst>
        </pc:cxnChg>
        <pc:cxnChg chg="mod">
          <ac:chgData name="Chu Minh Ha 20210293" userId="0faadeeb-f8d5-49fe-924b-d38520bc14af" providerId="ADAL" clId="{6CB5815B-8B91-4BA1-B414-C5872A3E15EA}" dt="2023-02-07T04:01:52.729" v="183" actId="165"/>
          <ac:cxnSpMkLst>
            <pc:docMk/>
            <pc:sldMk cId="3454860912" sldId="378"/>
            <ac:cxnSpMk id="1027" creationId="{CBA9749B-893B-BA04-262D-E2DD1B0AE758}"/>
          </ac:cxnSpMkLst>
        </pc:cxnChg>
        <pc:cxnChg chg="mod">
          <ac:chgData name="Chu Minh Ha 20210293" userId="0faadeeb-f8d5-49fe-924b-d38520bc14af" providerId="ADAL" clId="{6CB5815B-8B91-4BA1-B414-C5872A3E15EA}" dt="2023-02-07T03:35:46.886" v="32" actId="478"/>
          <ac:cxnSpMkLst>
            <pc:docMk/>
            <pc:sldMk cId="3454860912" sldId="378"/>
            <ac:cxnSpMk id="1030" creationId="{28E86BF0-D251-1E55-277E-9FD51885EF61}"/>
          </ac:cxnSpMkLst>
        </pc:cxnChg>
      </pc:sldChg>
      <pc:sldChg chg="add del">
        <pc:chgData name="Chu Minh Ha 20210293" userId="0faadeeb-f8d5-49fe-924b-d38520bc14af" providerId="ADAL" clId="{6CB5815B-8B91-4BA1-B414-C5872A3E15EA}" dt="2023-02-07T03:48:38.701" v="114" actId="47"/>
        <pc:sldMkLst>
          <pc:docMk/>
          <pc:sldMk cId="1204905331" sldId="380"/>
        </pc:sldMkLst>
      </pc:sldChg>
      <pc:sldChg chg="add">
        <pc:chgData name="Chu Minh Ha 20210293" userId="0faadeeb-f8d5-49fe-924b-d38520bc14af" providerId="ADAL" clId="{6CB5815B-8B91-4BA1-B414-C5872A3E15EA}" dt="2023-02-07T03:53:18.012" v="157" actId="2890"/>
        <pc:sldMkLst>
          <pc:docMk/>
          <pc:sldMk cId="2476022922" sldId="382"/>
        </pc:sldMkLst>
      </pc:sldChg>
      <pc:sldChg chg="addSp delSp modSp add mod">
        <pc:chgData name="Chu Minh Ha 20210293" userId="0faadeeb-f8d5-49fe-924b-d38520bc14af" providerId="ADAL" clId="{6CB5815B-8B91-4BA1-B414-C5872A3E15EA}" dt="2023-02-07T03:59:03.211" v="182" actId="1076"/>
        <pc:sldMkLst>
          <pc:docMk/>
          <pc:sldMk cId="1219442909" sldId="383"/>
        </pc:sldMkLst>
        <pc:spChg chg="add mod">
          <ac:chgData name="Chu Minh Ha 20210293" userId="0faadeeb-f8d5-49fe-924b-d38520bc14af" providerId="ADAL" clId="{6CB5815B-8B91-4BA1-B414-C5872A3E15EA}" dt="2023-02-07T03:59:02.143" v="181" actId="1076"/>
          <ac:spMkLst>
            <pc:docMk/>
            <pc:sldMk cId="1219442909" sldId="383"/>
            <ac:spMk id="4" creationId="{0545C37A-D172-9519-864E-3761DE135C7A}"/>
          </ac:spMkLst>
        </pc:spChg>
        <pc:spChg chg="mod topLvl">
          <ac:chgData name="Chu Minh Ha 20210293" userId="0faadeeb-f8d5-49fe-924b-d38520bc14af" providerId="ADAL" clId="{6CB5815B-8B91-4BA1-B414-C5872A3E15EA}" dt="2023-02-07T03:58:10.062" v="178" actId="164"/>
          <ac:spMkLst>
            <pc:docMk/>
            <pc:sldMk cId="1219442909" sldId="383"/>
            <ac:spMk id="5" creationId="{2C16EF8F-D3FB-6144-69D5-CBD374CAB60A}"/>
          </ac:spMkLst>
        </pc:spChg>
        <pc:spChg chg="mod">
          <ac:chgData name="Chu Minh Ha 20210293" userId="0faadeeb-f8d5-49fe-924b-d38520bc14af" providerId="ADAL" clId="{6CB5815B-8B91-4BA1-B414-C5872A3E15EA}" dt="2023-02-07T03:56:27.086" v="168" actId="20577"/>
          <ac:spMkLst>
            <pc:docMk/>
            <pc:sldMk cId="1219442909" sldId="383"/>
            <ac:spMk id="6" creationId="{4D7C9EFF-56C6-9A2A-E49F-83E135B357EB}"/>
          </ac:spMkLst>
        </pc:spChg>
        <pc:spChg chg="mod topLvl">
          <ac:chgData name="Chu Minh Ha 20210293" userId="0faadeeb-f8d5-49fe-924b-d38520bc14af" providerId="ADAL" clId="{6CB5815B-8B91-4BA1-B414-C5872A3E15EA}" dt="2023-02-07T03:58:10.062" v="178" actId="164"/>
          <ac:spMkLst>
            <pc:docMk/>
            <pc:sldMk cId="1219442909" sldId="383"/>
            <ac:spMk id="9" creationId="{6E2D518B-10A0-A465-F704-D2B2F0B8446E}"/>
          </ac:spMkLst>
        </pc:spChg>
        <pc:spChg chg="mod topLvl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3" creationId="{0E9927F3-23EB-8B3B-02F4-3A004B6F3BC8}"/>
          </ac:spMkLst>
        </pc:spChg>
        <pc:spChg chg="mod topLvl">
          <ac:chgData name="Chu Minh Ha 20210293" userId="0faadeeb-f8d5-49fe-924b-d38520bc14af" providerId="ADAL" clId="{6CB5815B-8B91-4BA1-B414-C5872A3E15EA}" dt="2023-02-07T03:58:05.682" v="177" actId="165"/>
          <ac:spMkLst>
            <pc:docMk/>
            <pc:sldMk cId="1219442909" sldId="383"/>
            <ac:spMk id="16" creationId="{0FB74D00-DE9C-AD1C-CD3A-CA2E477B79EF}"/>
          </ac:spMkLst>
        </pc:spChg>
        <pc:spChg chg="mod topLvl">
          <ac:chgData name="Chu Minh Ha 20210293" userId="0faadeeb-f8d5-49fe-924b-d38520bc14af" providerId="ADAL" clId="{6CB5815B-8B91-4BA1-B414-C5872A3E15EA}" dt="2023-02-07T03:58:05.682" v="177" actId="165"/>
          <ac:spMkLst>
            <pc:docMk/>
            <pc:sldMk cId="1219442909" sldId="383"/>
            <ac:spMk id="22" creationId="{54D5224F-2A5C-9CD7-B0C2-EB6453E301B3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62" creationId="{8BBC279C-6E6E-BC3B-5437-408AFE17BD63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63" creationId="{3B059179-1A59-964A-EA1D-AE726DBC57A6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024" creationId="{C897BD30-B0B6-8E38-C51F-5425E5AA2EF8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025" creationId="{C7B08138-B106-0ED5-6DBC-FE962DCFB717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028" creationId="{578F07C7-774D-9F47-9790-0A76D4276CBF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029" creationId="{4BE955DE-7B20-2F35-36EB-7E7B7165220D}"/>
          </ac:spMkLst>
        </pc:spChg>
        <pc:spChg chg="mod">
          <ac:chgData name="Chu Minh Ha 20210293" userId="0faadeeb-f8d5-49fe-924b-d38520bc14af" providerId="ADAL" clId="{6CB5815B-8B91-4BA1-B414-C5872A3E15EA}" dt="2023-02-07T03:57:08.602" v="170" actId="165"/>
          <ac:spMkLst>
            <pc:docMk/>
            <pc:sldMk cId="1219442909" sldId="383"/>
            <ac:spMk id="1031" creationId="{CCADD2C2-BB2C-4FCC-AB84-E03A4922BE67}"/>
          </ac:spMkLst>
        </pc:spChg>
        <pc:grpChg chg="add mod">
          <ac:chgData name="Chu Minh Ha 20210293" userId="0faadeeb-f8d5-49fe-924b-d38520bc14af" providerId="ADAL" clId="{6CB5815B-8B91-4BA1-B414-C5872A3E15EA}" dt="2023-02-07T03:59:03.211" v="182" actId="1076"/>
          <ac:grpSpMkLst>
            <pc:docMk/>
            <pc:sldMk cId="1219442909" sldId="383"/>
            <ac:grpSpMk id="3" creationId="{505259BF-BAC5-902F-E06E-797C6ECDBBBE}"/>
          </ac:grpSpMkLst>
        </pc:grpChg>
        <pc:grpChg chg="add del mod">
          <ac:chgData name="Chu Minh Ha 20210293" userId="0faadeeb-f8d5-49fe-924b-d38520bc14af" providerId="ADAL" clId="{6CB5815B-8B91-4BA1-B414-C5872A3E15EA}" dt="2023-02-07T03:58:05.682" v="177" actId="165"/>
          <ac:grpSpMkLst>
            <pc:docMk/>
            <pc:sldMk cId="1219442909" sldId="383"/>
            <ac:grpSpMk id="5" creationId="{58D1A668-958E-43BE-6039-487B6927E0E3}"/>
          </ac:grpSpMkLst>
        </pc:grpChg>
        <pc:grpChg chg="del mod topLvl">
          <ac:chgData name="Chu Minh Ha 20210293" userId="0faadeeb-f8d5-49fe-924b-d38520bc14af" providerId="ADAL" clId="{6CB5815B-8B91-4BA1-B414-C5872A3E15EA}" dt="2023-02-07T03:57:10.895" v="171" actId="478"/>
          <ac:grpSpMkLst>
            <pc:docMk/>
            <pc:sldMk cId="1219442909" sldId="383"/>
            <ac:grpSpMk id="60" creationId="{20875B59-5C8F-C40D-9CDE-0248676EE726}"/>
          </ac:grpSpMkLst>
        </pc:grpChg>
        <pc:grpChg chg="mod">
          <ac:chgData name="Chu Minh Ha 20210293" userId="0faadeeb-f8d5-49fe-924b-d38520bc14af" providerId="ADAL" clId="{6CB5815B-8B91-4BA1-B414-C5872A3E15EA}" dt="2023-02-07T03:57:08.602" v="170" actId="165"/>
          <ac:grpSpMkLst>
            <pc:docMk/>
            <pc:sldMk cId="1219442909" sldId="383"/>
            <ac:grpSpMk id="61" creationId="{9220C0A8-6F55-F04A-E207-6E9D576B6039}"/>
          </ac:grpSpMkLst>
        </pc:grpChg>
        <pc:grpChg chg="del">
          <ac:chgData name="Chu Minh Ha 20210293" userId="0faadeeb-f8d5-49fe-924b-d38520bc14af" providerId="ADAL" clId="{6CB5815B-8B91-4BA1-B414-C5872A3E15EA}" dt="2023-02-07T03:57:08.602" v="170" actId="165"/>
          <ac:grpSpMkLst>
            <pc:docMk/>
            <pc:sldMk cId="1219442909" sldId="383"/>
            <ac:grpSpMk id="1032" creationId="{488EB704-4769-78F4-A5D1-2D37A33F6DDB}"/>
          </ac:grpSpMkLst>
        </pc:grpChg>
        <pc:cxnChg chg="mod">
          <ac:chgData name="Chu Minh Ha 20210293" userId="0faadeeb-f8d5-49fe-924b-d38520bc14af" providerId="ADAL" clId="{6CB5815B-8B91-4BA1-B414-C5872A3E15EA}" dt="2023-02-07T03:57:08.602" v="170" actId="165"/>
          <ac:cxnSpMkLst>
            <pc:docMk/>
            <pc:sldMk cId="1219442909" sldId="383"/>
            <ac:cxnSpMk id="1026" creationId="{FB689A40-A9A0-366B-B285-AB7D42441B2B}"/>
          </ac:cxnSpMkLst>
        </pc:cxnChg>
        <pc:cxnChg chg="mod">
          <ac:chgData name="Chu Minh Ha 20210293" userId="0faadeeb-f8d5-49fe-924b-d38520bc14af" providerId="ADAL" clId="{6CB5815B-8B91-4BA1-B414-C5872A3E15EA}" dt="2023-02-07T03:57:08.602" v="170" actId="165"/>
          <ac:cxnSpMkLst>
            <pc:docMk/>
            <pc:sldMk cId="1219442909" sldId="383"/>
            <ac:cxnSpMk id="1027" creationId="{CBA9749B-893B-BA04-262D-E2DD1B0AE758}"/>
          </ac:cxnSpMkLst>
        </pc:cxnChg>
      </pc:sldChg>
    </pc:docChg>
  </pc:docChgLst>
  <pc:docChgLst>
    <pc:chgData name="Do Quang Minh 20210579" userId="S::minh.dq210579@sis.hust.edu.vn::5261f90e-b22e-4f4c-b001-70f0d0bd37f8" providerId="AD" clId="Web-{DE5B97D8-B29A-F764-F078-C1EC1E3F454B}"/>
    <pc:docChg chg="addSld delSld modSld sldOrd">
      <pc:chgData name="Do Quang Minh 20210579" userId="S::minh.dq210579@sis.hust.edu.vn::5261f90e-b22e-4f4c-b001-70f0d0bd37f8" providerId="AD" clId="Web-{DE5B97D8-B29A-F764-F078-C1EC1E3F454B}" dt="2023-02-07T03:54:38.885" v="47" actId="20577"/>
      <pc:docMkLst>
        <pc:docMk/>
      </pc:docMkLst>
      <pc:sldChg chg="delSp modSp">
        <pc:chgData name="Do Quang Minh 20210579" userId="S::minh.dq210579@sis.hust.edu.vn::5261f90e-b22e-4f4c-b001-70f0d0bd37f8" providerId="AD" clId="Web-{DE5B97D8-B29A-F764-F078-C1EC1E3F454B}" dt="2023-02-07T03:36:39.471" v="15" actId="1076"/>
        <pc:sldMkLst>
          <pc:docMk/>
          <pc:sldMk cId="0" sldId="300"/>
        </pc:sldMkLst>
        <pc:spChg chg="mod">
          <ac:chgData name="Do Quang Minh 20210579" userId="S::minh.dq210579@sis.hust.edu.vn::5261f90e-b22e-4f4c-b001-70f0d0bd37f8" providerId="AD" clId="Web-{DE5B97D8-B29A-F764-F078-C1EC1E3F454B}" dt="2023-02-07T03:36:06.157" v="12" actId="1076"/>
          <ac:spMkLst>
            <pc:docMk/>
            <pc:sldMk cId="0" sldId="300"/>
            <ac:spMk id="3" creationId="{0821B3EB-63F6-64C3-28AA-AAB7C03DA203}"/>
          </ac:spMkLst>
        </pc:spChg>
        <pc:spChg chg="del mod">
          <ac:chgData name="Do Quang Minh 20210579" userId="S::minh.dq210579@sis.hust.edu.vn::5261f90e-b22e-4f4c-b001-70f0d0bd37f8" providerId="AD" clId="Web-{DE5B97D8-B29A-F764-F078-C1EC1E3F454B}" dt="2023-02-07T03:34:14.764" v="4"/>
          <ac:spMkLst>
            <pc:docMk/>
            <pc:sldMk cId="0" sldId="300"/>
            <ac:spMk id="6" creationId="{17C83954-ACC0-FFB0-65F8-628504802DFC}"/>
          </ac:spMkLst>
        </pc:spChg>
        <pc:spChg chg="del">
          <ac:chgData name="Do Quang Minh 20210579" userId="S::minh.dq210579@sis.hust.edu.vn::5261f90e-b22e-4f4c-b001-70f0d0bd37f8" providerId="AD" clId="Web-{DE5B97D8-B29A-F764-F078-C1EC1E3F454B}" dt="2023-02-07T03:34:17.483" v="5"/>
          <ac:spMkLst>
            <pc:docMk/>
            <pc:sldMk cId="0" sldId="300"/>
            <ac:spMk id="7" creationId="{DF8450E5-95AC-5154-66B2-A158C0EFA0A7}"/>
          </ac:spMkLst>
        </pc:spChg>
        <pc:spChg chg="del">
          <ac:chgData name="Do Quang Minh 20210579" userId="S::minh.dq210579@sis.hust.edu.vn::5261f90e-b22e-4f4c-b001-70f0d0bd37f8" providerId="AD" clId="Web-{DE5B97D8-B29A-F764-F078-C1EC1E3F454B}" dt="2023-02-07T03:34:21.874" v="6"/>
          <ac:spMkLst>
            <pc:docMk/>
            <pc:sldMk cId="0" sldId="300"/>
            <ac:spMk id="8" creationId="{B8BF850C-3436-8A78-E1D7-0F1EABAE3B20}"/>
          </ac:spMkLst>
        </pc:spChg>
        <pc:picChg chg="mod">
          <ac:chgData name="Do Quang Minh 20210579" userId="S::minh.dq210579@sis.hust.edu.vn::5261f90e-b22e-4f4c-b001-70f0d0bd37f8" providerId="AD" clId="Web-{DE5B97D8-B29A-F764-F078-C1EC1E3F454B}" dt="2023-02-07T03:36:39.471" v="15" actId="1076"/>
          <ac:picMkLst>
            <pc:docMk/>
            <pc:sldMk cId="0" sldId="300"/>
            <ac:picMk id="5" creationId="{94E9A58E-299B-4B47-7D33-827CC9EDBECE}"/>
          </ac:picMkLst>
        </pc:picChg>
        <pc:picChg chg="del">
          <ac:chgData name="Do Quang Minh 20210579" userId="S::minh.dq210579@sis.hust.edu.vn::5261f90e-b22e-4f4c-b001-70f0d0bd37f8" providerId="AD" clId="Web-{DE5B97D8-B29A-F764-F078-C1EC1E3F454B}" dt="2023-02-07T03:34:14.733" v="3"/>
          <ac:picMkLst>
            <pc:docMk/>
            <pc:sldMk cId="0" sldId="300"/>
            <ac:picMk id="9" creationId="{00B376DA-0FD3-D714-2641-AE942B2CC756}"/>
          </ac:picMkLst>
        </pc:picChg>
      </pc:sldChg>
      <pc:sldChg chg="del">
        <pc:chgData name="Do Quang Minh 20210579" userId="S::minh.dq210579@sis.hust.edu.vn::5261f90e-b22e-4f4c-b001-70f0d0bd37f8" providerId="AD" clId="Web-{DE5B97D8-B29A-F764-F078-C1EC1E3F454B}" dt="2023-02-07T03:47:40.032" v="21"/>
        <pc:sldMkLst>
          <pc:docMk/>
          <pc:sldMk cId="3672032547" sldId="352"/>
        </pc:sldMkLst>
      </pc:sldChg>
      <pc:sldChg chg="modSp ord">
        <pc:chgData name="Do Quang Minh 20210579" userId="S::minh.dq210579@sis.hust.edu.vn::5261f90e-b22e-4f4c-b001-70f0d0bd37f8" providerId="AD" clId="Web-{DE5B97D8-B29A-F764-F078-C1EC1E3F454B}" dt="2023-02-07T03:35:59.110" v="11" actId="1076"/>
        <pc:sldMkLst>
          <pc:docMk/>
          <pc:sldMk cId="4069479336" sldId="377"/>
        </pc:sldMkLst>
        <pc:spChg chg="mod">
          <ac:chgData name="Do Quang Minh 20210579" userId="S::minh.dq210579@sis.hust.edu.vn::5261f90e-b22e-4f4c-b001-70f0d0bd37f8" providerId="AD" clId="Web-{DE5B97D8-B29A-F764-F078-C1EC1E3F454B}" dt="2023-02-07T03:35:59.110" v="11" actId="1076"/>
          <ac:spMkLst>
            <pc:docMk/>
            <pc:sldMk cId="4069479336" sldId="377"/>
            <ac:spMk id="3" creationId="{0821B3EB-63F6-64C3-28AA-AAB7C03DA203}"/>
          </ac:spMkLst>
        </pc:spChg>
        <pc:picChg chg="mod">
          <ac:chgData name="Do Quang Minh 20210579" userId="S::minh.dq210579@sis.hust.edu.vn::5261f90e-b22e-4f4c-b001-70f0d0bd37f8" providerId="AD" clId="Web-{DE5B97D8-B29A-F764-F078-C1EC1E3F454B}" dt="2023-02-07T03:34:49.875" v="10" actId="1076"/>
          <ac:picMkLst>
            <pc:docMk/>
            <pc:sldMk cId="4069479336" sldId="377"/>
            <ac:picMk id="4" creationId="{752FF2C7-621A-827A-03C8-1D8FABB2324E}"/>
          </ac:picMkLst>
        </pc:picChg>
      </pc:sldChg>
      <pc:sldChg chg="delSp modSp add replId">
        <pc:chgData name="Do Quang Minh 20210579" userId="S::minh.dq210579@sis.hust.edu.vn::5261f90e-b22e-4f4c-b001-70f0d0bd37f8" providerId="AD" clId="Web-{DE5B97D8-B29A-F764-F078-C1EC1E3F454B}" dt="2023-02-07T03:54:38.885" v="47" actId="20577"/>
        <pc:sldMkLst>
          <pc:docMk/>
          <pc:sldMk cId="2878930792" sldId="379"/>
        </pc:sldMkLst>
        <pc:spChg chg="mod">
          <ac:chgData name="Do Quang Minh 20210579" userId="S::minh.dq210579@sis.hust.edu.vn::5261f90e-b22e-4f4c-b001-70f0d0bd37f8" providerId="AD" clId="Web-{DE5B97D8-B29A-F764-F078-C1EC1E3F454B}" dt="2023-02-07T03:36:10.908" v="13" actId="1076"/>
          <ac:spMkLst>
            <pc:docMk/>
            <pc:sldMk cId="2878930792" sldId="379"/>
            <ac:spMk id="3" creationId="{0821B3EB-63F6-64C3-28AA-AAB7C03DA203}"/>
          </ac:spMkLst>
        </pc:spChg>
        <pc:spChg chg="mod">
          <ac:chgData name="Do Quang Minh 20210579" userId="S::minh.dq210579@sis.hust.edu.vn::5261f90e-b22e-4f4c-b001-70f0d0bd37f8" providerId="AD" clId="Web-{DE5B97D8-B29A-F764-F078-C1EC1E3F454B}" dt="2023-02-07T03:54:25.572" v="42" actId="20577"/>
          <ac:spMkLst>
            <pc:docMk/>
            <pc:sldMk cId="2878930792" sldId="379"/>
            <ac:spMk id="6" creationId="{17C83954-ACC0-FFB0-65F8-628504802DFC}"/>
          </ac:spMkLst>
        </pc:spChg>
        <pc:spChg chg="mod">
          <ac:chgData name="Do Quang Minh 20210579" userId="S::minh.dq210579@sis.hust.edu.vn::5261f90e-b22e-4f4c-b001-70f0d0bd37f8" providerId="AD" clId="Web-{DE5B97D8-B29A-F764-F078-C1EC1E3F454B}" dt="2023-02-07T03:54:38.885" v="47" actId="20577"/>
          <ac:spMkLst>
            <pc:docMk/>
            <pc:sldMk cId="2878930792" sldId="379"/>
            <ac:spMk id="7" creationId="{DF8450E5-95AC-5154-66B2-A158C0EFA0A7}"/>
          </ac:spMkLst>
        </pc:spChg>
        <pc:picChg chg="del">
          <ac:chgData name="Do Quang Minh 20210579" userId="S::minh.dq210579@sis.hust.edu.vn::5261f90e-b22e-4f4c-b001-70f0d0bd37f8" providerId="AD" clId="Web-{DE5B97D8-B29A-F764-F078-C1EC1E3F454B}" dt="2023-02-07T03:37:13.237" v="16"/>
          <ac:picMkLst>
            <pc:docMk/>
            <pc:sldMk cId="2878930792" sldId="379"/>
            <ac:picMk id="5" creationId="{94E9A58E-299B-4B47-7D33-827CC9EDBECE}"/>
          </ac:picMkLst>
        </pc:picChg>
      </pc:sldChg>
      <pc:sldChg chg="add">
        <pc:chgData name="Do Quang Minh 20210579" userId="S::minh.dq210579@sis.hust.edu.vn::5261f90e-b22e-4f4c-b001-70f0d0bd37f8" providerId="AD" clId="Web-{DE5B97D8-B29A-F764-F078-C1EC1E3F454B}" dt="2023-02-07T03:47:32.485" v="20"/>
        <pc:sldMkLst>
          <pc:docMk/>
          <pc:sldMk cId="1150651603" sldId="381"/>
        </pc:sldMkLst>
      </pc:sldChg>
    </pc:docChg>
  </pc:docChgLst>
  <pc:docChgLst>
    <pc:chgData name="Do Quang Minh 20210579" userId="S::minh.dq210579@sis.hust.edu.vn::5261f90e-b22e-4f4c-b001-70f0d0bd37f8" providerId="AD" clId="Web-{0FD603E1-CFE9-F72A-4457-58E513BC4CED}"/>
    <pc:docChg chg="modSld">
      <pc:chgData name="Do Quang Minh 20210579" userId="S::minh.dq210579@sis.hust.edu.vn::5261f90e-b22e-4f4c-b001-70f0d0bd37f8" providerId="AD" clId="Web-{0FD603E1-CFE9-F72A-4457-58E513BC4CED}" dt="2023-02-07T04:01:58.028" v="27" actId="20577"/>
      <pc:docMkLst>
        <pc:docMk/>
      </pc:docMkLst>
      <pc:sldChg chg="addSp delSp modSp">
        <pc:chgData name="Do Quang Minh 20210579" userId="S::minh.dq210579@sis.hust.edu.vn::5261f90e-b22e-4f4c-b001-70f0d0bd37f8" providerId="AD" clId="Web-{0FD603E1-CFE9-F72A-4457-58E513BC4CED}" dt="2023-02-07T04:01:58.028" v="27" actId="20577"/>
        <pc:sldMkLst>
          <pc:docMk/>
          <pc:sldMk cId="0" sldId="284"/>
        </pc:sldMkLst>
        <pc:spChg chg="add mod">
          <ac:chgData name="Do Quang Minh 20210579" userId="S::minh.dq210579@sis.hust.edu.vn::5261f90e-b22e-4f4c-b001-70f0d0bd37f8" providerId="AD" clId="Web-{0FD603E1-CFE9-F72A-4457-58E513BC4CED}" dt="2023-02-07T04:01:58.028" v="27" actId="20577"/>
          <ac:spMkLst>
            <pc:docMk/>
            <pc:sldMk cId="0" sldId="284"/>
            <ac:spMk id="2" creationId="{5C2B2677-2995-C02B-4A11-78623FA1B94F}"/>
          </ac:spMkLst>
        </pc:spChg>
        <pc:spChg chg="del">
          <ac:chgData name="Do Quang Minh 20210579" userId="S::minh.dq210579@sis.hust.edu.vn::5261f90e-b22e-4f4c-b001-70f0d0bd37f8" providerId="AD" clId="Web-{0FD603E1-CFE9-F72A-4457-58E513BC4CED}" dt="2023-02-07T04:00:49.980" v="12"/>
          <ac:spMkLst>
            <pc:docMk/>
            <pc:sldMk cId="0" sldId="284"/>
            <ac:spMk id="9" creationId="{BE130DCB-652E-74DD-373E-67E13028D14B}"/>
          </ac:spMkLst>
        </pc:spChg>
        <pc:spChg chg="del">
          <ac:chgData name="Do Quang Minh 20210579" userId="S::minh.dq210579@sis.hust.edu.vn::5261f90e-b22e-4f4c-b001-70f0d0bd37f8" providerId="AD" clId="Web-{0FD603E1-CFE9-F72A-4457-58E513BC4CED}" dt="2023-02-07T03:58:11.210" v="0"/>
          <ac:spMkLst>
            <pc:docMk/>
            <pc:sldMk cId="0" sldId="284"/>
            <ac:spMk id="14" creationId="{295FEBC3-AF97-8637-0B81-7D89760205FF}"/>
          </ac:spMkLst>
        </pc:spChg>
        <pc:picChg chg="del">
          <ac:chgData name="Do Quang Minh 20210579" userId="S::minh.dq210579@sis.hust.edu.vn::5261f90e-b22e-4f4c-b001-70f0d0bd37f8" providerId="AD" clId="Web-{0FD603E1-CFE9-F72A-4457-58E513BC4CED}" dt="2023-02-07T04:00:48.636" v="11"/>
          <ac:picMkLst>
            <pc:docMk/>
            <pc:sldMk cId="0" sldId="284"/>
            <ac:picMk id="6" creationId="{69A9AF1A-978B-8A2D-7EDB-10147BB2BF38}"/>
          </ac:picMkLst>
        </pc:picChg>
        <pc:picChg chg="mod">
          <ac:chgData name="Do Quang Minh 20210579" userId="S::minh.dq210579@sis.hust.edu.vn::5261f90e-b22e-4f4c-b001-70f0d0bd37f8" providerId="AD" clId="Web-{0FD603E1-CFE9-F72A-4457-58E513BC4CED}" dt="2023-02-07T04:01:20.199" v="18" actId="1076"/>
          <ac:picMkLst>
            <pc:docMk/>
            <pc:sldMk cId="0" sldId="284"/>
            <ac:picMk id="11" creationId="{EB184918-723A-5915-BFFC-C196F582EF24}"/>
          </ac:picMkLst>
        </pc:picChg>
        <pc:picChg chg="mod">
          <ac:chgData name="Do Quang Minh 20210579" userId="S::minh.dq210579@sis.hust.edu.vn::5261f90e-b22e-4f4c-b001-70f0d0bd37f8" providerId="AD" clId="Web-{0FD603E1-CFE9-F72A-4457-58E513BC4CED}" dt="2023-02-07T04:01:10.871" v="17" actId="1076"/>
          <ac:picMkLst>
            <pc:docMk/>
            <pc:sldMk cId="0" sldId="284"/>
            <ac:picMk id="13" creationId="{9D620D98-F3F2-1B19-2AD5-D15E7BB00245}"/>
          </ac:picMkLst>
        </pc:picChg>
      </pc:sldChg>
      <pc:sldChg chg="modSp">
        <pc:chgData name="Do Quang Minh 20210579" userId="S::minh.dq210579@sis.hust.edu.vn::5261f90e-b22e-4f4c-b001-70f0d0bd37f8" providerId="AD" clId="Web-{0FD603E1-CFE9-F72A-4457-58E513BC4CED}" dt="2023-02-07T03:59:41.587" v="7" actId="1076"/>
        <pc:sldMkLst>
          <pc:docMk/>
          <pc:sldMk cId="3454860912" sldId="378"/>
        </pc:sldMkLst>
        <pc:grpChg chg="mod">
          <ac:chgData name="Do Quang Minh 20210579" userId="S::minh.dq210579@sis.hust.edu.vn::5261f90e-b22e-4f4c-b001-70f0d0bd37f8" providerId="AD" clId="Web-{0FD603E1-CFE9-F72A-4457-58E513BC4CED}" dt="2023-02-07T03:59:41.587" v="7" actId="1076"/>
          <ac:grpSpMkLst>
            <pc:docMk/>
            <pc:sldMk cId="3454860912" sldId="378"/>
            <ac:grpSpMk id="1032" creationId="{488EB704-4769-78F4-A5D1-2D37A33F6DDB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1E5B2C-A633-E374-68E8-68A937C062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BB932-CF23-8A74-8C9A-8ED255453B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E86E5-4981-4F32-92C7-F2DB41979207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39AB7-CE1B-CC92-EBA3-D904C544FF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A7330-DB24-6FA0-BCFF-F9C9F0A6C8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66EB9-D5AC-4313-BA73-B6D6972C0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95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g8ca389419e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1" name="Google Shape;3701;g8ca389419e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gc0737c1b1b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" name="Google Shape;3232;gc0737c1b1b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0737c1b1b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c0737c1b1b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0737c1b1b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c0737c1b1b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563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c0737c1b1b_0_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5" name="Google Shape;3715;gc0737c1b1b_0_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4" name="Google Shape;3544;g8e6a264e8c_1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5" name="Google Shape;3545;g8e6a264e8c_1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264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g823afa16b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Google Shape;2431;g823afa16b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956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823afa16b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823afa16b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c0737c1b1b_0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c0737c1b1b_0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863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c09bbad2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c09bbad2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8cb7a70c2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8cb7a70c2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" name="Google Shape;2708;g8ca19549b3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" name="Google Shape;2709;g8ca19549b3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022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c0737c1b1b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c0737c1b1b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g8ca19549b3_0_2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1" name="Google Shape;3471;g8ca19549b3_0_2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7722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g8ca19549b3_0_2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5" name="Google Shape;3675;g8ca19549b3_0_2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648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g8ca19549b3_0_2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5" name="Google Shape;3675;g8ca19549b3_0_2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1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111686" y="4891072"/>
            <a:ext cx="634593" cy="86652"/>
          </a:xfrm>
          <a:custGeom>
            <a:avLst/>
            <a:gdLst/>
            <a:ahLst/>
            <a:cxnLst/>
            <a:rect l="l" t="t" r="r" b="b"/>
            <a:pathLst>
              <a:path w="28957" h="3954" extrusionOk="0">
                <a:moveTo>
                  <a:pt x="2965" y="0"/>
                </a:moveTo>
                <a:lnTo>
                  <a:pt x="1" y="3001"/>
                </a:lnTo>
                <a:lnTo>
                  <a:pt x="513" y="3513"/>
                </a:lnTo>
                <a:lnTo>
                  <a:pt x="2965" y="1036"/>
                </a:lnTo>
                <a:lnTo>
                  <a:pt x="5847" y="3953"/>
                </a:lnTo>
                <a:lnTo>
                  <a:pt x="8716" y="1036"/>
                </a:lnTo>
                <a:lnTo>
                  <a:pt x="11597" y="3953"/>
                </a:lnTo>
                <a:lnTo>
                  <a:pt x="14479" y="1036"/>
                </a:lnTo>
                <a:lnTo>
                  <a:pt x="17348" y="3953"/>
                </a:lnTo>
                <a:lnTo>
                  <a:pt x="20229" y="1036"/>
                </a:lnTo>
                <a:lnTo>
                  <a:pt x="23111" y="3953"/>
                </a:lnTo>
                <a:lnTo>
                  <a:pt x="25980" y="1036"/>
                </a:lnTo>
                <a:lnTo>
                  <a:pt x="28433" y="3513"/>
                </a:lnTo>
                <a:lnTo>
                  <a:pt x="28957" y="3001"/>
                </a:lnTo>
                <a:lnTo>
                  <a:pt x="25980" y="0"/>
                </a:lnTo>
                <a:lnTo>
                  <a:pt x="23111" y="2917"/>
                </a:lnTo>
                <a:lnTo>
                  <a:pt x="20229" y="0"/>
                </a:lnTo>
                <a:lnTo>
                  <a:pt x="17348" y="2917"/>
                </a:lnTo>
                <a:lnTo>
                  <a:pt x="14479" y="0"/>
                </a:lnTo>
                <a:lnTo>
                  <a:pt x="11597" y="2917"/>
                </a:lnTo>
                <a:lnTo>
                  <a:pt x="8716" y="0"/>
                </a:lnTo>
                <a:lnTo>
                  <a:pt x="5847" y="2917"/>
                </a:lnTo>
                <a:lnTo>
                  <a:pt x="29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6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292" name="Google Shape;292;p6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95" name="Google Shape;295;p6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6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302" name="Google Shape;302;p6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674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5"/>
          <p:cNvGrpSpPr/>
          <p:nvPr/>
        </p:nvGrpSpPr>
        <p:grpSpPr>
          <a:xfrm>
            <a:off x="7348587" y="988870"/>
            <a:ext cx="1842655" cy="1842623"/>
            <a:chOff x="7132212" y="1057145"/>
            <a:chExt cx="1842655" cy="1842623"/>
          </a:xfrm>
        </p:grpSpPr>
        <p:sp>
          <p:nvSpPr>
            <p:cNvPr id="229" name="Google Shape;229;p5"/>
            <p:cNvSpPr/>
            <p:nvPr/>
          </p:nvSpPr>
          <p:spPr>
            <a:xfrm>
              <a:off x="7132212" y="1057145"/>
              <a:ext cx="1842655" cy="1842623"/>
            </a:xfrm>
            <a:custGeom>
              <a:avLst/>
              <a:gdLst/>
              <a:ahLst/>
              <a:cxnLst/>
              <a:rect l="l" t="t" r="r" b="b"/>
              <a:pathLst>
                <a:path w="57556" h="57555" extrusionOk="0">
                  <a:moveTo>
                    <a:pt x="28778" y="250"/>
                  </a:moveTo>
                  <a:cubicBezTo>
                    <a:pt x="44506" y="250"/>
                    <a:pt x="57318" y="13050"/>
                    <a:pt x="57318" y="28778"/>
                  </a:cubicBezTo>
                  <a:cubicBezTo>
                    <a:pt x="57318" y="44506"/>
                    <a:pt x="44518" y="57305"/>
                    <a:pt x="28778" y="57305"/>
                  </a:cubicBezTo>
                  <a:cubicBezTo>
                    <a:pt x="13050" y="57305"/>
                    <a:pt x="251" y="44506"/>
                    <a:pt x="251" y="28778"/>
                  </a:cubicBezTo>
                  <a:cubicBezTo>
                    <a:pt x="251" y="13050"/>
                    <a:pt x="13050" y="250"/>
                    <a:pt x="28778" y="250"/>
                  </a:cubicBezTo>
                  <a:close/>
                  <a:moveTo>
                    <a:pt x="28778" y="0"/>
                  </a:moveTo>
                  <a:cubicBezTo>
                    <a:pt x="12907" y="0"/>
                    <a:pt x="1" y="12907"/>
                    <a:pt x="1" y="28778"/>
                  </a:cubicBezTo>
                  <a:cubicBezTo>
                    <a:pt x="1" y="44649"/>
                    <a:pt x="12907" y="57555"/>
                    <a:pt x="28778" y="57555"/>
                  </a:cubicBezTo>
                  <a:cubicBezTo>
                    <a:pt x="44649" y="57555"/>
                    <a:pt x="57556" y="44649"/>
                    <a:pt x="57556" y="28778"/>
                  </a:cubicBezTo>
                  <a:cubicBezTo>
                    <a:pt x="57556" y="12907"/>
                    <a:pt x="44649" y="0"/>
                    <a:pt x="28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7186733" y="1111633"/>
              <a:ext cx="1733644" cy="1733644"/>
            </a:xfrm>
            <a:custGeom>
              <a:avLst/>
              <a:gdLst/>
              <a:ahLst/>
              <a:cxnLst/>
              <a:rect l="l" t="t" r="r" b="b"/>
              <a:pathLst>
                <a:path w="54151" h="54151" extrusionOk="0">
                  <a:moveTo>
                    <a:pt x="27075" y="251"/>
                  </a:moveTo>
                  <a:cubicBezTo>
                    <a:pt x="41875" y="251"/>
                    <a:pt x="53900" y="12288"/>
                    <a:pt x="53900" y="27076"/>
                  </a:cubicBezTo>
                  <a:cubicBezTo>
                    <a:pt x="53900" y="41863"/>
                    <a:pt x="41875" y="53900"/>
                    <a:pt x="27075" y="53900"/>
                  </a:cubicBezTo>
                  <a:cubicBezTo>
                    <a:pt x="12288" y="53900"/>
                    <a:pt x="250" y="41875"/>
                    <a:pt x="250" y="27076"/>
                  </a:cubicBezTo>
                  <a:cubicBezTo>
                    <a:pt x="250" y="12276"/>
                    <a:pt x="12288" y="251"/>
                    <a:pt x="27075" y="251"/>
                  </a:cubicBezTo>
                  <a:close/>
                  <a:moveTo>
                    <a:pt x="27075" y="1"/>
                  </a:moveTo>
                  <a:cubicBezTo>
                    <a:pt x="12145" y="1"/>
                    <a:pt x="0" y="12145"/>
                    <a:pt x="0" y="27076"/>
                  </a:cubicBezTo>
                  <a:cubicBezTo>
                    <a:pt x="0" y="42006"/>
                    <a:pt x="12145" y="54150"/>
                    <a:pt x="27075" y="54150"/>
                  </a:cubicBezTo>
                  <a:cubicBezTo>
                    <a:pt x="42006" y="54150"/>
                    <a:pt x="54150" y="42006"/>
                    <a:pt x="54150" y="27076"/>
                  </a:cubicBezTo>
                  <a:cubicBezTo>
                    <a:pt x="54150" y="12145"/>
                    <a:pt x="42006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7241253" y="1166153"/>
              <a:ext cx="1624601" cy="1624601"/>
            </a:xfrm>
            <a:custGeom>
              <a:avLst/>
              <a:gdLst/>
              <a:ahLst/>
              <a:cxnLst/>
              <a:rect l="l" t="t" r="r" b="b"/>
              <a:pathLst>
                <a:path w="50745" h="50745" extrusionOk="0">
                  <a:moveTo>
                    <a:pt x="25372" y="250"/>
                  </a:moveTo>
                  <a:cubicBezTo>
                    <a:pt x="39231" y="250"/>
                    <a:pt x="50494" y="11526"/>
                    <a:pt x="50494" y="25373"/>
                  </a:cubicBezTo>
                  <a:cubicBezTo>
                    <a:pt x="50494" y="39231"/>
                    <a:pt x="39231" y="50495"/>
                    <a:pt x="25372" y="50495"/>
                  </a:cubicBezTo>
                  <a:cubicBezTo>
                    <a:pt x="11525" y="50495"/>
                    <a:pt x="250" y="39231"/>
                    <a:pt x="250" y="25373"/>
                  </a:cubicBezTo>
                  <a:cubicBezTo>
                    <a:pt x="250" y="11526"/>
                    <a:pt x="11525" y="250"/>
                    <a:pt x="25372" y="250"/>
                  </a:cubicBezTo>
                  <a:close/>
                  <a:moveTo>
                    <a:pt x="25372" y="0"/>
                  </a:moveTo>
                  <a:cubicBezTo>
                    <a:pt x="11382" y="0"/>
                    <a:pt x="0" y="11383"/>
                    <a:pt x="0" y="25373"/>
                  </a:cubicBezTo>
                  <a:cubicBezTo>
                    <a:pt x="0" y="39362"/>
                    <a:pt x="11382" y="50745"/>
                    <a:pt x="25372" y="50745"/>
                  </a:cubicBezTo>
                  <a:cubicBezTo>
                    <a:pt x="39362" y="50745"/>
                    <a:pt x="50744" y="39362"/>
                    <a:pt x="50744" y="25373"/>
                  </a:cubicBezTo>
                  <a:cubicBezTo>
                    <a:pt x="50744" y="11383"/>
                    <a:pt x="39362" y="0"/>
                    <a:pt x="25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295742" y="1220673"/>
              <a:ext cx="1515590" cy="1515590"/>
            </a:xfrm>
            <a:custGeom>
              <a:avLst/>
              <a:gdLst/>
              <a:ahLst/>
              <a:cxnLst/>
              <a:rect l="l" t="t" r="r" b="b"/>
              <a:pathLst>
                <a:path w="47340" h="47340" extrusionOk="0">
                  <a:moveTo>
                    <a:pt x="23670" y="250"/>
                  </a:moveTo>
                  <a:cubicBezTo>
                    <a:pt x="36589" y="250"/>
                    <a:pt x="47090" y="10751"/>
                    <a:pt x="47090" y="23670"/>
                  </a:cubicBezTo>
                  <a:cubicBezTo>
                    <a:pt x="47090" y="36588"/>
                    <a:pt x="36589" y="47089"/>
                    <a:pt x="23670" y="47089"/>
                  </a:cubicBezTo>
                  <a:cubicBezTo>
                    <a:pt x="10764" y="47089"/>
                    <a:pt x="251" y="36588"/>
                    <a:pt x="251" y="23670"/>
                  </a:cubicBezTo>
                  <a:cubicBezTo>
                    <a:pt x="251" y="10751"/>
                    <a:pt x="10764" y="250"/>
                    <a:pt x="23670" y="250"/>
                  </a:cubicBezTo>
                  <a:close/>
                  <a:moveTo>
                    <a:pt x="23670" y="0"/>
                  </a:moveTo>
                  <a:cubicBezTo>
                    <a:pt x="10621" y="0"/>
                    <a:pt x="1" y="10620"/>
                    <a:pt x="1" y="23670"/>
                  </a:cubicBezTo>
                  <a:cubicBezTo>
                    <a:pt x="1" y="36719"/>
                    <a:pt x="10621" y="47339"/>
                    <a:pt x="23670" y="47339"/>
                  </a:cubicBezTo>
                  <a:cubicBezTo>
                    <a:pt x="36720" y="47339"/>
                    <a:pt x="47340" y="36719"/>
                    <a:pt x="47340" y="23670"/>
                  </a:cubicBezTo>
                  <a:cubicBezTo>
                    <a:pt x="47340" y="10620"/>
                    <a:pt x="36720" y="0"/>
                    <a:pt x="23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350646" y="1275546"/>
              <a:ext cx="1406195" cy="1405811"/>
            </a:xfrm>
            <a:custGeom>
              <a:avLst/>
              <a:gdLst/>
              <a:ahLst/>
              <a:cxnLst/>
              <a:rect l="l" t="t" r="r" b="b"/>
              <a:pathLst>
                <a:path w="43923" h="43911" extrusionOk="0">
                  <a:moveTo>
                    <a:pt x="21955" y="239"/>
                  </a:moveTo>
                  <a:cubicBezTo>
                    <a:pt x="33933" y="239"/>
                    <a:pt x="43672" y="9978"/>
                    <a:pt x="43672" y="21956"/>
                  </a:cubicBezTo>
                  <a:cubicBezTo>
                    <a:pt x="43672" y="33933"/>
                    <a:pt x="33933" y="43673"/>
                    <a:pt x="21955" y="43673"/>
                  </a:cubicBezTo>
                  <a:cubicBezTo>
                    <a:pt x="9989" y="43673"/>
                    <a:pt x="238" y="33933"/>
                    <a:pt x="238" y="21956"/>
                  </a:cubicBezTo>
                  <a:cubicBezTo>
                    <a:pt x="238" y="9978"/>
                    <a:pt x="9978" y="239"/>
                    <a:pt x="21955" y="239"/>
                  </a:cubicBezTo>
                  <a:close/>
                  <a:moveTo>
                    <a:pt x="21955" y="1"/>
                  </a:moveTo>
                  <a:cubicBezTo>
                    <a:pt x="9847" y="1"/>
                    <a:pt x="0" y="9847"/>
                    <a:pt x="0" y="21956"/>
                  </a:cubicBezTo>
                  <a:cubicBezTo>
                    <a:pt x="0" y="34064"/>
                    <a:pt x="9847" y="43911"/>
                    <a:pt x="21955" y="43911"/>
                  </a:cubicBezTo>
                  <a:cubicBezTo>
                    <a:pt x="34064" y="43911"/>
                    <a:pt x="43922" y="34064"/>
                    <a:pt x="43922" y="21956"/>
                  </a:cubicBezTo>
                  <a:cubicBezTo>
                    <a:pt x="43922" y="9847"/>
                    <a:pt x="34064" y="1"/>
                    <a:pt x="21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05135" y="1330066"/>
              <a:ext cx="1296800" cy="1296800"/>
            </a:xfrm>
            <a:custGeom>
              <a:avLst/>
              <a:gdLst/>
              <a:ahLst/>
              <a:cxnLst/>
              <a:rect l="l" t="t" r="r" b="b"/>
              <a:pathLst>
                <a:path w="40506" h="40506" extrusionOk="0">
                  <a:moveTo>
                    <a:pt x="20253" y="238"/>
                  </a:moveTo>
                  <a:cubicBezTo>
                    <a:pt x="31290" y="238"/>
                    <a:pt x="40268" y="9216"/>
                    <a:pt x="40268" y="20253"/>
                  </a:cubicBezTo>
                  <a:cubicBezTo>
                    <a:pt x="40268" y="31290"/>
                    <a:pt x="31290" y="40267"/>
                    <a:pt x="20253" y="40267"/>
                  </a:cubicBezTo>
                  <a:cubicBezTo>
                    <a:pt x="9216" y="40267"/>
                    <a:pt x="251" y="31290"/>
                    <a:pt x="251" y="20253"/>
                  </a:cubicBezTo>
                  <a:cubicBezTo>
                    <a:pt x="251" y="9216"/>
                    <a:pt x="9216" y="238"/>
                    <a:pt x="20253" y="238"/>
                  </a:cubicBezTo>
                  <a:close/>
                  <a:moveTo>
                    <a:pt x="20253" y="0"/>
                  </a:moveTo>
                  <a:cubicBezTo>
                    <a:pt x="9085" y="0"/>
                    <a:pt x="1" y="9085"/>
                    <a:pt x="1" y="20253"/>
                  </a:cubicBezTo>
                  <a:cubicBezTo>
                    <a:pt x="1" y="31421"/>
                    <a:pt x="9085" y="40505"/>
                    <a:pt x="20253" y="40505"/>
                  </a:cubicBezTo>
                  <a:cubicBezTo>
                    <a:pt x="31421" y="40505"/>
                    <a:pt x="40506" y="31421"/>
                    <a:pt x="40506" y="20253"/>
                  </a:cubicBezTo>
                  <a:cubicBezTo>
                    <a:pt x="40506" y="9085"/>
                    <a:pt x="31421" y="0"/>
                    <a:pt x="20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7412754" y="1384522"/>
              <a:ext cx="1234690" cy="1187821"/>
            </a:xfrm>
            <a:custGeom>
              <a:avLst/>
              <a:gdLst/>
              <a:ahLst/>
              <a:cxnLst/>
              <a:rect l="l" t="t" r="r" b="b"/>
              <a:pathLst>
                <a:path w="38566" h="37102" extrusionOk="0">
                  <a:moveTo>
                    <a:pt x="20015" y="252"/>
                  </a:moveTo>
                  <a:cubicBezTo>
                    <a:pt x="30124" y="264"/>
                    <a:pt x="38315" y="8443"/>
                    <a:pt x="38327" y="18552"/>
                  </a:cubicBezTo>
                  <a:cubicBezTo>
                    <a:pt x="38327" y="25957"/>
                    <a:pt x="33862" y="32625"/>
                    <a:pt x="27016" y="35458"/>
                  </a:cubicBezTo>
                  <a:cubicBezTo>
                    <a:pt x="24751" y="36398"/>
                    <a:pt x="22372" y="36854"/>
                    <a:pt x="20013" y="36854"/>
                  </a:cubicBezTo>
                  <a:cubicBezTo>
                    <a:pt x="15254" y="36854"/>
                    <a:pt x="10576" y="34996"/>
                    <a:pt x="7073" y="31494"/>
                  </a:cubicBezTo>
                  <a:cubicBezTo>
                    <a:pt x="1834" y="26255"/>
                    <a:pt x="275" y="18385"/>
                    <a:pt x="3108" y="11551"/>
                  </a:cubicBezTo>
                  <a:cubicBezTo>
                    <a:pt x="5942" y="4705"/>
                    <a:pt x="12610" y="252"/>
                    <a:pt x="20015" y="252"/>
                  </a:cubicBezTo>
                  <a:close/>
                  <a:moveTo>
                    <a:pt x="20014" y="1"/>
                  </a:moveTo>
                  <a:cubicBezTo>
                    <a:pt x="15189" y="1"/>
                    <a:pt x="10446" y="1888"/>
                    <a:pt x="6895" y="5431"/>
                  </a:cubicBezTo>
                  <a:cubicBezTo>
                    <a:pt x="1596" y="10741"/>
                    <a:pt x="1" y="18718"/>
                    <a:pt x="2882" y="25648"/>
                  </a:cubicBezTo>
                  <a:cubicBezTo>
                    <a:pt x="5752" y="32577"/>
                    <a:pt x="12514" y="37102"/>
                    <a:pt x="20015" y="37102"/>
                  </a:cubicBezTo>
                  <a:cubicBezTo>
                    <a:pt x="30255" y="37090"/>
                    <a:pt x="38553" y="28791"/>
                    <a:pt x="38565" y="18552"/>
                  </a:cubicBezTo>
                  <a:cubicBezTo>
                    <a:pt x="38565" y="11051"/>
                    <a:pt x="34053" y="4288"/>
                    <a:pt x="27111" y="1419"/>
                  </a:cubicBezTo>
                  <a:cubicBezTo>
                    <a:pt x="24816" y="464"/>
                    <a:pt x="22405" y="1"/>
                    <a:pt x="200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7471853" y="1439170"/>
              <a:ext cx="1121069" cy="1078649"/>
            </a:xfrm>
            <a:custGeom>
              <a:avLst/>
              <a:gdLst/>
              <a:ahLst/>
              <a:cxnLst/>
              <a:rect l="l" t="t" r="r" b="b"/>
              <a:pathLst>
                <a:path w="35017" h="33692" extrusionOk="0">
                  <a:moveTo>
                    <a:pt x="18169" y="247"/>
                  </a:moveTo>
                  <a:cubicBezTo>
                    <a:pt x="27337" y="259"/>
                    <a:pt x="34755" y="7677"/>
                    <a:pt x="34767" y="16845"/>
                  </a:cubicBezTo>
                  <a:cubicBezTo>
                    <a:pt x="34767" y="23560"/>
                    <a:pt x="30718" y="29608"/>
                    <a:pt x="24527" y="32180"/>
                  </a:cubicBezTo>
                  <a:cubicBezTo>
                    <a:pt x="22471" y="33032"/>
                    <a:pt x="20312" y="33446"/>
                    <a:pt x="18171" y="33446"/>
                  </a:cubicBezTo>
                  <a:cubicBezTo>
                    <a:pt x="13852" y="33446"/>
                    <a:pt x="9606" y="31760"/>
                    <a:pt x="6430" y="28584"/>
                  </a:cubicBezTo>
                  <a:cubicBezTo>
                    <a:pt x="1679" y="23834"/>
                    <a:pt x="262" y="16690"/>
                    <a:pt x="2834" y="10487"/>
                  </a:cubicBezTo>
                  <a:cubicBezTo>
                    <a:pt x="5406" y="4284"/>
                    <a:pt x="11454" y="247"/>
                    <a:pt x="18169" y="247"/>
                  </a:cubicBezTo>
                  <a:close/>
                  <a:moveTo>
                    <a:pt x="18173" y="0"/>
                  </a:moveTo>
                  <a:cubicBezTo>
                    <a:pt x="13790" y="0"/>
                    <a:pt x="9481" y="1713"/>
                    <a:pt x="6263" y="4938"/>
                  </a:cubicBezTo>
                  <a:cubicBezTo>
                    <a:pt x="1441" y="9749"/>
                    <a:pt x="0" y="16999"/>
                    <a:pt x="2608" y="23298"/>
                  </a:cubicBezTo>
                  <a:cubicBezTo>
                    <a:pt x="5215" y="29584"/>
                    <a:pt x="11359" y="33692"/>
                    <a:pt x="18169" y="33692"/>
                  </a:cubicBezTo>
                  <a:cubicBezTo>
                    <a:pt x="27468" y="33680"/>
                    <a:pt x="35005" y="26143"/>
                    <a:pt x="35017" y="16845"/>
                  </a:cubicBezTo>
                  <a:cubicBezTo>
                    <a:pt x="35017" y="10034"/>
                    <a:pt x="30909" y="3891"/>
                    <a:pt x="24611" y="1283"/>
                  </a:cubicBezTo>
                  <a:cubicBezTo>
                    <a:pt x="22529" y="420"/>
                    <a:pt x="20342" y="0"/>
                    <a:pt x="181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7530535" y="1493626"/>
              <a:ext cx="1007864" cy="969702"/>
            </a:xfrm>
            <a:custGeom>
              <a:avLst/>
              <a:gdLst/>
              <a:ahLst/>
              <a:cxnLst/>
              <a:rect l="l" t="t" r="r" b="b"/>
              <a:pathLst>
                <a:path w="31481" h="30289" extrusionOk="0">
                  <a:moveTo>
                    <a:pt x="16336" y="249"/>
                  </a:moveTo>
                  <a:cubicBezTo>
                    <a:pt x="24563" y="261"/>
                    <a:pt x="31219" y="6916"/>
                    <a:pt x="31231" y="15144"/>
                  </a:cubicBezTo>
                  <a:cubicBezTo>
                    <a:pt x="31231" y="21168"/>
                    <a:pt x="27600" y="26597"/>
                    <a:pt x="22039" y="28907"/>
                  </a:cubicBezTo>
                  <a:cubicBezTo>
                    <a:pt x="20196" y="29667"/>
                    <a:pt x="18262" y="30037"/>
                    <a:pt x="16344" y="30037"/>
                  </a:cubicBezTo>
                  <a:cubicBezTo>
                    <a:pt x="12465" y="30037"/>
                    <a:pt x="8656" y="28525"/>
                    <a:pt x="5811" y="25681"/>
                  </a:cubicBezTo>
                  <a:cubicBezTo>
                    <a:pt x="1549" y="21418"/>
                    <a:pt x="275" y="15013"/>
                    <a:pt x="2573" y="9441"/>
                  </a:cubicBezTo>
                  <a:cubicBezTo>
                    <a:pt x="4882" y="3880"/>
                    <a:pt x="10312" y="249"/>
                    <a:pt x="16336" y="249"/>
                  </a:cubicBezTo>
                  <a:close/>
                  <a:moveTo>
                    <a:pt x="16347" y="0"/>
                  </a:moveTo>
                  <a:cubicBezTo>
                    <a:pt x="12406" y="0"/>
                    <a:pt x="8532" y="1541"/>
                    <a:pt x="5633" y="4440"/>
                  </a:cubicBezTo>
                  <a:cubicBezTo>
                    <a:pt x="1299" y="8774"/>
                    <a:pt x="1" y="15275"/>
                    <a:pt x="2346" y="20942"/>
                  </a:cubicBezTo>
                  <a:cubicBezTo>
                    <a:pt x="4692" y="26597"/>
                    <a:pt x="10216" y="30288"/>
                    <a:pt x="16336" y="30288"/>
                  </a:cubicBezTo>
                  <a:cubicBezTo>
                    <a:pt x="24694" y="30276"/>
                    <a:pt x="31469" y="23502"/>
                    <a:pt x="31481" y="15144"/>
                  </a:cubicBezTo>
                  <a:cubicBezTo>
                    <a:pt x="31481" y="9024"/>
                    <a:pt x="27790" y="3499"/>
                    <a:pt x="22135" y="1154"/>
                  </a:cubicBezTo>
                  <a:cubicBezTo>
                    <a:pt x="20262" y="377"/>
                    <a:pt x="18296" y="0"/>
                    <a:pt x="16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7589634" y="1548243"/>
              <a:ext cx="894275" cy="860563"/>
            </a:xfrm>
            <a:custGeom>
              <a:avLst/>
              <a:gdLst/>
              <a:ahLst/>
              <a:cxnLst/>
              <a:rect l="l" t="t" r="r" b="b"/>
              <a:pathLst>
                <a:path w="27933" h="26880" extrusionOk="0">
                  <a:moveTo>
                    <a:pt x="14490" y="246"/>
                  </a:moveTo>
                  <a:cubicBezTo>
                    <a:pt x="21777" y="257"/>
                    <a:pt x="27670" y="6151"/>
                    <a:pt x="27682" y="13438"/>
                  </a:cubicBezTo>
                  <a:cubicBezTo>
                    <a:pt x="27682" y="18772"/>
                    <a:pt x="24468" y="23582"/>
                    <a:pt x="19539" y="25630"/>
                  </a:cubicBezTo>
                  <a:cubicBezTo>
                    <a:pt x="17910" y="26302"/>
                    <a:pt x="16200" y="26629"/>
                    <a:pt x="14505" y="26629"/>
                  </a:cubicBezTo>
                  <a:cubicBezTo>
                    <a:pt x="11070" y="26629"/>
                    <a:pt x="7695" y="25287"/>
                    <a:pt x="5168" y="22760"/>
                  </a:cubicBezTo>
                  <a:cubicBezTo>
                    <a:pt x="1393" y="18986"/>
                    <a:pt x="262" y="13319"/>
                    <a:pt x="2310" y="8389"/>
                  </a:cubicBezTo>
                  <a:cubicBezTo>
                    <a:pt x="4346" y="3460"/>
                    <a:pt x="9156" y="246"/>
                    <a:pt x="14490" y="246"/>
                  </a:cubicBezTo>
                  <a:close/>
                  <a:moveTo>
                    <a:pt x="14496" y="0"/>
                  </a:moveTo>
                  <a:cubicBezTo>
                    <a:pt x="10998" y="0"/>
                    <a:pt x="7562" y="1363"/>
                    <a:pt x="4989" y="3936"/>
                  </a:cubicBezTo>
                  <a:cubicBezTo>
                    <a:pt x="1143" y="7782"/>
                    <a:pt x="0" y="13557"/>
                    <a:pt x="2072" y="18581"/>
                  </a:cubicBezTo>
                  <a:cubicBezTo>
                    <a:pt x="4156" y="23606"/>
                    <a:pt x="9061" y="26880"/>
                    <a:pt x="14490" y="26880"/>
                  </a:cubicBezTo>
                  <a:cubicBezTo>
                    <a:pt x="21908" y="26868"/>
                    <a:pt x="27921" y="20855"/>
                    <a:pt x="27932" y="13438"/>
                  </a:cubicBezTo>
                  <a:cubicBezTo>
                    <a:pt x="27932" y="8008"/>
                    <a:pt x="24658" y="3103"/>
                    <a:pt x="19634" y="1019"/>
                  </a:cubicBezTo>
                  <a:cubicBezTo>
                    <a:pt x="17971" y="334"/>
                    <a:pt x="16226" y="0"/>
                    <a:pt x="14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7648317" y="1602795"/>
              <a:ext cx="780686" cy="751136"/>
            </a:xfrm>
            <a:custGeom>
              <a:avLst/>
              <a:gdLst/>
              <a:ahLst/>
              <a:cxnLst/>
              <a:rect l="l" t="t" r="r" b="b"/>
              <a:pathLst>
                <a:path w="24385" h="23462" extrusionOk="0">
                  <a:moveTo>
                    <a:pt x="12657" y="244"/>
                  </a:moveTo>
                  <a:cubicBezTo>
                    <a:pt x="19003" y="256"/>
                    <a:pt x="24135" y="5400"/>
                    <a:pt x="24147" y="11734"/>
                  </a:cubicBezTo>
                  <a:cubicBezTo>
                    <a:pt x="24147" y="16377"/>
                    <a:pt x="21349" y="20568"/>
                    <a:pt x="17051" y="22342"/>
                  </a:cubicBezTo>
                  <a:cubicBezTo>
                    <a:pt x="15631" y="22934"/>
                    <a:pt x="14139" y="23221"/>
                    <a:pt x="12659" y="23221"/>
                  </a:cubicBezTo>
                  <a:cubicBezTo>
                    <a:pt x="9672" y="23221"/>
                    <a:pt x="6735" y="22051"/>
                    <a:pt x="4537" y="19854"/>
                  </a:cubicBezTo>
                  <a:cubicBezTo>
                    <a:pt x="1251" y="16568"/>
                    <a:pt x="275" y="11626"/>
                    <a:pt x="2049" y="7340"/>
                  </a:cubicBezTo>
                  <a:cubicBezTo>
                    <a:pt x="3823" y="3042"/>
                    <a:pt x="8014" y="244"/>
                    <a:pt x="12657" y="244"/>
                  </a:cubicBezTo>
                  <a:close/>
                  <a:moveTo>
                    <a:pt x="12650" y="1"/>
                  </a:moveTo>
                  <a:cubicBezTo>
                    <a:pt x="9600" y="1"/>
                    <a:pt x="6602" y="1192"/>
                    <a:pt x="4359" y="3435"/>
                  </a:cubicBezTo>
                  <a:cubicBezTo>
                    <a:pt x="1013" y="6793"/>
                    <a:pt x="1" y="11841"/>
                    <a:pt x="1823" y="16222"/>
                  </a:cubicBezTo>
                  <a:cubicBezTo>
                    <a:pt x="3632" y="20604"/>
                    <a:pt x="7919" y="23461"/>
                    <a:pt x="12657" y="23461"/>
                  </a:cubicBezTo>
                  <a:cubicBezTo>
                    <a:pt x="19134" y="23461"/>
                    <a:pt x="24385" y="18211"/>
                    <a:pt x="24385" y="11734"/>
                  </a:cubicBezTo>
                  <a:cubicBezTo>
                    <a:pt x="24385" y="6983"/>
                    <a:pt x="21527" y="2709"/>
                    <a:pt x="17146" y="899"/>
                  </a:cubicBezTo>
                  <a:cubicBezTo>
                    <a:pt x="15692" y="294"/>
                    <a:pt x="14165" y="1"/>
                    <a:pt x="126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7707415" y="1657507"/>
              <a:ext cx="667097" cy="641901"/>
            </a:xfrm>
            <a:custGeom>
              <a:avLst/>
              <a:gdLst/>
              <a:ahLst/>
              <a:cxnLst/>
              <a:rect l="l" t="t" r="r" b="b"/>
              <a:pathLst>
                <a:path w="20837" h="20050" extrusionOk="0">
                  <a:moveTo>
                    <a:pt x="10782" y="250"/>
                  </a:moveTo>
                  <a:cubicBezTo>
                    <a:pt x="10792" y="250"/>
                    <a:pt x="10801" y="250"/>
                    <a:pt x="10811" y="250"/>
                  </a:cubicBezTo>
                  <a:cubicBezTo>
                    <a:pt x="16217" y="250"/>
                    <a:pt x="20586" y="4631"/>
                    <a:pt x="20598" y="10025"/>
                  </a:cubicBezTo>
                  <a:cubicBezTo>
                    <a:pt x="20598" y="13977"/>
                    <a:pt x="18205" y="17549"/>
                    <a:pt x="14550" y="19061"/>
                  </a:cubicBezTo>
                  <a:cubicBezTo>
                    <a:pt x="13339" y="19562"/>
                    <a:pt x="12068" y="19806"/>
                    <a:pt x="10808" y="19806"/>
                  </a:cubicBezTo>
                  <a:cubicBezTo>
                    <a:pt x="8264" y="19806"/>
                    <a:pt x="5765" y="18813"/>
                    <a:pt x="3894" y="16942"/>
                  </a:cubicBezTo>
                  <a:cubicBezTo>
                    <a:pt x="1096" y="14144"/>
                    <a:pt x="262" y="9941"/>
                    <a:pt x="1774" y="6286"/>
                  </a:cubicBezTo>
                  <a:cubicBezTo>
                    <a:pt x="3283" y="2640"/>
                    <a:pt x="6841" y="250"/>
                    <a:pt x="10782" y="250"/>
                  </a:cubicBezTo>
                  <a:close/>
                  <a:moveTo>
                    <a:pt x="10819" y="1"/>
                  </a:moveTo>
                  <a:cubicBezTo>
                    <a:pt x="8208" y="1"/>
                    <a:pt x="5640" y="1020"/>
                    <a:pt x="3727" y="2940"/>
                  </a:cubicBezTo>
                  <a:cubicBezTo>
                    <a:pt x="858" y="5798"/>
                    <a:pt x="0" y="10120"/>
                    <a:pt x="1548" y="13858"/>
                  </a:cubicBezTo>
                  <a:cubicBezTo>
                    <a:pt x="3096" y="17609"/>
                    <a:pt x="6751" y="20050"/>
                    <a:pt x="10811" y="20050"/>
                  </a:cubicBezTo>
                  <a:cubicBezTo>
                    <a:pt x="16348" y="20050"/>
                    <a:pt x="20836" y="15561"/>
                    <a:pt x="20836" y="10025"/>
                  </a:cubicBezTo>
                  <a:cubicBezTo>
                    <a:pt x="20836" y="5965"/>
                    <a:pt x="18396" y="2309"/>
                    <a:pt x="14645" y="762"/>
                  </a:cubicBezTo>
                  <a:cubicBezTo>
                    <a:pt x="13409" y="250"/>
                    <a:pt x="12108" y="1"/>
                    <a:pt x="108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7766098" y="1711963"/>
              <a:ext cx="553892" cy="532954"/>
            </a:xfrm>
            <a:custGeom>
              <a:avLst/>
              <a:gdLst/>
              <a:ahLst/>
              <a:cxnLst/>
              <a:rect l="l" t="t" r="r" b="b"/>
              <a:pathLst>
                <a:path w="17301" h="16647" extrusionOk="0">
                  <a:moveTo>
                    <a:pt x="8978" y="251"/>
                  </a:moveTo>
                  <a:cubicBezTo>
                    <a:pt x="13443" y="251"/>
                    <a:pt x="17051" y="3871"/>
                    <a:pt x="17051" y="8324"/>
                  </a:cubicBezTo>
                  <a:cubicBezTo>
                    <a:pt x="17051" y="11586"/>
                    <a:pt x="15086" y="14539"/>
                    <a:pt x="12074" y="15789"/>
                  </a:cubicBezTo>
                  <a:cubicBezTo>
                    <a:pt x="11072" y="16203"/>
                    <a:pt x="10021" y="16404"/>
                    <a:pt x="8979" y="16404"/>
                  </a:cubicBezTo>
                  <a:cubicBezTo>
                    <a:pt x="6875" y="16404"/>
                    <a:pt x="4808" y="15583"/>
                    <a:pt x="3263" y="14039"/>
                  </a:cubicBezTo>
                  <a:cubicBezTo>
                    <a:pt x="953" y="11729"/>
                    <a:pt x="263" y="8252"/>
                    <a:pt x="1513" y="5228"/>
                  </a:cubicBezTo>
                  <a:cubicBezTo>
                    <a:pt x="2763" y="2216"/>
                    <a:pt x="5716" y="251"/>
                    <a:pt x="8978" y="251"/>
                  </a:cubicBezTo>
                  <a:close/>
                  <a:moveTo>
                    <a:pt x="8987" y="1"/>
                  </a:moveTo>
                  <a:cubicBezTo>
                    <a:pt x="6819" y="1"/>
                    <a:pt x="4691" y="848"/>
                    <a:pt x="3097" y="2442"/>
                  </a:cubicBezTo>
                  <a:cubicBezTo>
                    <a:pt x="715" y="4823"/>
                    <a:pt x="1" y="8395"/>
                    <a:pt x="1287" y="11514"/>
                  </a:cubicBezTo>
                  <a:cubicBezTo>
                    <a:pt x="2573" y="14622"/>
                    <a:pt x="5609" y="16646"/>
                    <a:pt x="8978" y="16646"/>
                  </a:cubicBezTo>
                  <a:cubicBezTo>
                    <a:pt x="13574" y="16646"/>
                    <a:pt x="17301" y="12919"/>
                    <a:pt x="17301" y="8324"/>
                  </a:cubicBezTo>
                  <a:cubicBezTo>
                    <a:pt x="17301" y="4954"/>
                    <a:pt x="15277" y="1918"/>
                    <a:pt x="12169" y="632"/>
                  </a:cubicBezTo>
                  <a:cubicBezTo>
                    <a:pt x="11138" y="207"/>
                    <a:pt x="10058" y="1"/>
                    <a:pt x="89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825196" y="1766707"/>
              <a:ext cx="440302" cy="423687"/>
            </a:xfrm>
            <a:custGeom>
              <a:avLst/>
              <a:gdLst/>
              <a:ahLst/>
              <a:cxnLst/>
              <a:rect l="l" t="t" r="r" b="b"/>
              <a:pathLst>
                <a:path w="13753" h="13234" extrusionOk="0">
                  <a:moveTo>
                    <a:pt x="7132" y="244"/>
                  </a:moveTo>
                  <a:cubicBezTo>
                    <a:pt x="10657" y="244"/>
                    <a:pt x="13502" y="3101"/>
                    <a:pt x="13502" y="6614"/>
                  </a:cubicBezTo>
                  <a:cubicBezTo>
                    <a:pt x="13502" y="9185"/>
                    <a:pt x="11954" y="11519"/>
                    <a:pt x="9573" y="12495"/>
                  </a:cubicBezTo>
                  <a:cubicBezTo>
                    <a:pt x="8785" y="12822"/>
                    <a:pt x="7957" y="12981"/>
                    <a:pt x="7137" y="12981"/>
                  </a:cubicBezTo>
                  <a:cubicBezTo>
                    <a:pt x="5479" y="12981"/>
                    <a:pt x="3850" y="12333"/>
                    <a:pt x="2632" y="11114"/>
                  </a:cubicBezTo>
                  <a:cubicBezTo>
                    <a:pt x="810" y="9293"/>
                    <a:pt x="262" y="6554"/>
                    <a:pt x="1251" y="4173"/>
                  </a:cubicBezTo>
                  <a:cubicBezTo>
                    <a:pt x="2239" y="1792"/>
                    <a:pt x="4561" y="244"/>
                    <a:pt x="7132" y="244"/>
                  </a:cubicBezTo>
                  <a:close/>
                  <a:moveTo>
                    <a:pt x="7128" y="0"/>
                  </a:moveTo>
                  <a:cubicBezTo>
                    <a:pt x="5407" y="0"/>
                    <a:pt x="3718" y="670"/>
                    <a:pt x="2453" y="1934"/>
                  </a:cubicBezTo>
                  <a:cubicBezTo>
                    <a:pt x="560" y="3828"/>
                    <a:pt x="0" y="6673"/>
                    <a:pt x="1024" y="9150"/>
                  </a:cubicBezTo>
                  <a:cubicBezTo>
                    <a:pt x="2048" y="11614"/>
                    <a:pt x="4453" y="13233"/>
                    <a:pt x="7132" y="13233"/>
                  </a:cubicBezTo>
                  <a:cubicBezTo>
                    <a:pt x="10787" y="13222"/>
                    <a:pt x="13752" y="10269"/>
                    <a:pt x="13752" y="6614"/>
                  </a:cubicBezTo>
                  <a:cubicBezTo>
                    <a:pt x="13752" y="3935"/>
                    <a:pt x="12133" y="1530"/>
                    <a:pt x="9668" y="506"/>
                  </a:cubicBezTo>
                  <a:cubicBezTo>
                    <a:pt x="8846" y="166"/>
                    <a:pt x="7983" y="0"/>
                    <a:pt x="7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7644123" y="1598793"/>
              <a:ext cx="789074" cy="759236"/>
            </a:xfrm>
            <a:custGeom>
              <a:avLst/>
              <a:gdLst/>
              <a:ahLst/>
              <a:cxnLst/>
              <a:rect l="l" t="t" r="r" b="b"/>
              <a:pathLst>
                <a:path w="24647" h="23715" extrusionOk="0">
                  <a:moveTo>
                    <a:pt x="12788" y="0"/>
                  </a:moveTo>
                  <a:cubicBezTo>
                    <a:pt x="7990" y="0"/>
                    <a:pt x="3668" y="2893"/>
                    <a:pt x="1835" y="7322"/>
                  </a:cubicBezTo>
                  <a:cubicBezTo>
                    <a:pt x="1" y="11751"/>
                    <a:pt x="1013" y="16847"/>
                    <a:pt x="4406" y="20241"/>
                  </a:cubicBezTo>
                  <a:cubicBezTo>
                    <a:pt x="6676" y="22510"/>
                    <a:pt x="9707" y="23715"/>
                    <a:pt x="12792" y="23715"/>
                  </a:cubicBezTo>
                  <a:cubicBezTo>
                    <a:pt x="14318" y="23715"/>
                    <a:pt x="15858" y="23419"/>
                    <a:pt x="17325" y="22812"/>
                  </a:cubicBezTo>
                  <a:cubicBezTo>
                    <a:pt x="21754" y="20979"/>
                    <a:pt x="24647" y="16657"/>
                    <a:pt x="24647" y="11859"/>
                  </a:cubicBezTo>
                  <a:cubicBezTo>
                    <a:pt x="24647" y="5310"/>
                    <a:pt x="19337" y="0"/>
                    <a:pt x="127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5"/>
          <p:cNvSpPr/>
          <p:nvPr/>
        </p:nvSpPr>
        <p:spPr>
          <a:xfrm>
            <a:off x="5424674" y="1863700"/>
            <a:ext cx="2877545" cy="2877580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5"/>
          <p:cNvSpPr/>
          <p:nvPr/>
        </p:nvSpPr>
        <p:spPr>
          <a:xfrm>
            <a:off x="135" y="4289459"/>
            <a:ext cx="9143740" cy="886271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5"/>
          <p:cNvGrpSpPr/>
          <p:nvPr/>
        </p:nvGrpSpPr>
        <p:grpSpPr>
          <a:xfrm>
            <a:off x="4866038" y="4381820"/>
            <a:ext cx="506597" cy="253361"/>
            <a:chOff x="5220663" y="4381820"/>
            <a:chExt cx="506597" cy="253361"/>
          </a:xfrm>
        </p:grpSpPr>
        <p:sp>
          <p:nvSpPr>
            <p:cNvPr id="247" name="Google Shape;247;p5"/>
            <p:cNvSpPr/>
            <p:nvPr/>
          </p:nvSpPr>
          <p:spPr>
            <a:xfrm>
              <a:off x="5689098" y="4491980"/>
              <a:ext cx="38162" cy="33071"/>
            </a:xfrm>
            <a:custGeom>
              <a:avLst/>
              <a:gdLst/>
              <a:ahLst/>
              <a:cxnLst/>
              <a:rect l="l" t="t" r="r" b="b"/>
              <a:pathLst>
                <a:path w="1192" h="1033" extrusionOk="0">
                  <a:moveTo>
                    <a:pt x="514" y="1"/>
                  </a:moveTo>
                  <a:cubicBezTo>
                    <a:pt x="252" y="1"/>
                    <a:pt x="1" y="206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1" y="473"/>
                    <a:pt x="870" y="151"/>
                  </a:cubicBezTo>
                  <a:cubicBezTo>
                    <a:pt x="766" y="47"/>
                    <a:pt x="639" y="1"/>
                    <a:pt x="5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572085" y="449207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7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5454688" y="4492077"/>
              <a:ext cx="38514" cy="32975"/>
            </a:xfrm>
            <a:custGeom>
              <a:avLst/>
              <a:gdLst/>
              <a:ahLst/>
              <a:cxnLst/>
              <a:rect l="l" t="t" r="r" b="b"/>
              <a:pathLst>
                <a:path w="1203" h="1030" extrusionOk="0">
                  <a:moveTo>
                    <a:pt x="528" y="0"/>
                  </a:moveTo>
                  <a:cubicBezTo>
                    <a:pt x="260" y="0"/>
                    <a:pt x="0" y="209"/>
                    <a:pt x="0" y="517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203" y="470"/>
                    <a:pt x="882" y="148"/>
                  </a:cubicBezTo>
                  <a:cubicBezTo>
                    <a:pt x="779" y="46"/>
                    <a:pt x="653" y="0"/>
                    <a:pt x="5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5337675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5220663" y="449207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4" y="0"/>
                    <a:pt x="0" y="209"/>
                    <a:pt x="0" y="517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4" y="1029"/>
                    <a:pt x="1191" y="470"/>
                    <a:pt x="869" y="148"/>
                  </a:cubicBezTo>
                  <a:cubicBezTo>
                    <a:pt x="767" y="46"/>
                    <a:pt x="641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5689098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6" y="47"/>
                    <a:pt x="638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5572085" y="438182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0"/>
                  </a:moveTo>
                  <a:cubicBezTo>
                    <a:pt x="251" y="0"/>
                    <a:pt x="1" y="203"/>
                    <a:pt x="1" y="508"/>
                  </a:cubicBezTo>
                  <a:cubicBezTo>
                    <a:pt x="1" y="794"/>
                    <a:pt x="227" y="1020"/>
                    <a:pt x="513" y="1020"/>
                  </a:cubicBezTo>
                  <a:cubicBezTo>
                    <a:pt x="965" y="1020"/>
                    <a:pt x="1191" y="473"/>
                    <a:pt x="870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5454688" y="4381820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0"/>
                  </a:moveTo>
                  <a:cubicBezTo>
                    <a:pt x="256" y="0"/>
                    <a:pt x="0" y="203"/>
                    <a:pt x="0" y="508"/>
                  </a:cubicBezTo>
                  <a:cubicBezTo>
                    <a:pt x="0" y="794"/>
                    <a:pt x="239" y="1020"/>
                    <a:pt x="512" y="1020"/>
                  </a:cubicBezTo>
                  <a:cubicBezTo>
                    <a:pt x="965" y="1020"/>
                    <a:pt x="1203" y="473"/>
                    <a:pt x="882" y="151"/>
                  </a:cubicBezTo>
                  <a:cubicBezTo>
                    <a:pt x="777" y="47"/>
                    <a:pt x="648" y="0"/>
                    <a:pt x="5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5337675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5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5220663" y="438182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0"/>
                  </a:moveTo>
                  <a:cubicBezTo>
                    <a:pt x="250" y="0"/>
                    <a:pt x="0" y="203"/>
                    <a:pt x="0" y="508"/>
                  </a:cubicBezTo>
                  <a:cubicBezTo>
                    <a:pt x="0" y="794"/>
                    <a:pt x="226" y="1020"/>
                    <a:pt x="512" y="1020"/>
                  </a:cubicBezTo>
                  <a:cubicBezTo>
                    <a:pt x="964" y="1020"/>
                    <a:pt x="1191" y="473"/>
                    <a:pt x="869" y="151"/>
                  </a:cubicBezTo>
                  <a:cubicBezTo>
                    <a:pt x="765" y="47"/>
                    <a:pt x="637" y="0"/>
                    <a:pt x="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5689098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8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5572085" y="4602493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5"/>
                    <a:pt x="227" y="1021"/>
                    <a:pt x="513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5454688" y="4602493"/>
              <a:ext cx="38514" cy="32687"/>
            </a:xfrm>
            <a:custGeom>
              <a:avLst/>
              <a:gdLst/>
              <a:ahLst/>
              <a:cxnLst/>
              <a:rect l="l" t="t" r="r" b="b"/>
              <a:pathLst>
                <a:path w="1203" h="1021" extrusionOk="0">
                  <a:moveTo>
                    <a:pt x="521" y="1"/>
                  </a:moveTo>
                  <a:cubicBezTo>
                    <a:pt x="256" y="1"/>
                    <a:pt x="0" y="203"/>
                    <a:pt x="0" y="509"/>
                  </a:cubicBezTo>
                  <a:cubicBezTo>
                    <a:pt x="0" y="795"/>
                    <a:pt x="239" y="1021"/>
                    <a:pt x="512" y="1021"/>
                  </a:cubicBezTo>
                  <a:cubicBezTo>
                    <a:pt x="965" y="1021"/>
                    <a:pt x="1203" y="473"/>
                    <a:pt x="882" y="152"/>
                  </a:cubicBezTo>
                  <a:cubicBezTo>
                    <a:pt x="777" y="48"/>
                    <a:pt x="648" y="1"/>
                    <a:pt x="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5337675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5220663" y="4602493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1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5"/>
                    <a:pt x="226" y="1021"/>
                    <a:pt x="512" y="1021"/>
                  </a:cubicBezTo>
                  <a:cubicBezTo>
                    <a:pt x="964" y="1021"/>
                    <a:pt x="1191" y="473"/>
                    <a:pt x="869" y="152"/>
                  </a:cubicBezTo>
                  <a:cubicBezTo>
                    <a:pt x="765" y="48"/>
                    <a:pt x="637" y="1"/>
                    <a:pt x="5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5"/>
          <p:cNvSpPr/>
          <p:nvPr/>
        </p:nvSpPr>
        <p:spPr>
          <a:xfrm>
            <a:off x="217385" y="214371"/>
            <a:ext cx="81222" cy="81222"/>
          </a:xfrm>
          <a:custGeom>
            <a:avLst/>
            <a:gdLst/>
            <a:ahLst/>
            <a:cxnLst/>
            <a:rect l="l" t="t" r="r" b="b"/>
            <a:pathLst>
              <a:path w="2537" h="2537" extrusionOk="0">
                <a:moveTo>
                  <a:pt x="1" y="1"/>
                </a:moveTo>
                <a:lnTo>
                  <a:pt x="1" y="2537"/>
                </a:lnTo>
                <a:lnTo>
                  <a:pt x="2537" y="2537"/>
                </a:lnTo>
                <a:lnTo>
                  <a:pt x="2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"/>
          <p:cNvSpPr/>
          <p:nvPr/>
        </p:nvSpPr>
        <p:spPr>
          <a:xfrm>
            <a:off x="398458" y="216676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69" y="0"/>
                </a:moveTo>
                <a:lnTo>
                  <a:pt x="0" y="1893"/>
                </a:lnTo>
                <a:lnTo>
                  <a:pt x="322" y="2215"/>
                </a:lnTo>
                <a:lnTo>
                  <a:pt x="1869" y="655"/>
                </a:lnTo>
                <a:lnTo>
                  <a:pt x="3691" y="2488"/>
                </a:lnTo>
                <a:lnTo>
                  <a:pt x="5501" y="655"/>
                </a:lnTo>
                <a:lnTo>
                  <a:pt x="7322" y="2488"/>
                </a:lnTo>
                <a:lnTo>
                  <a:pt x="9144" y="655"/>
                </a:lnTo>
                <a:lnTo>
                  <a:pt x="10954" y="2488"/>
                </a:lnTo>
                <a:lnTo>
                  <a:pt x="12775" y="655"/>
                </a:lnTo>
                <a:lnTo>
                  <a:pt x="14585" y="2488"/>
                </a:lnTo>
                <a:lnTo>
                  <a:pt x="16407" y="655"/>
                </a:lnTo>
                <a:lnTo>
                  <a:pt x="17955" y="2215"/>
                </a:lnTo>
                <a:lnTo>
                  <a:pt x="18276" y="1893"/>
                </a:lnTo>
                <a:lnTo>
                  <a:pt x="16407" y="0"/>
                </a:lnTo>
                <a:lnTo>
                  <a:pt x="14585" y="1846"/>
                </a:lnTo>
                <a:lnTo>
                  <a:pt x="12775" y="0"/>
                </a:lnTo>
                <a:lnTo>
                  <a:pt x="10954" y="1846"/>
                </a:lnTo>
                <a:lnTo>
                  <a:pt x="9132" y="0"/>
                </a:lnTo>
                <a:lnTo>
                  <a:pt x="7322" y="1846"/>
                </a:lnTo>
                <a:lnTo>
                  <a:pt x="5501" y="0"/>
                </a:lnTo>
                <a:lnTo>
                  <a:pt x="3691" y="1846"/>
                </a:lnTo>
                <a:lnTo>
                  <a:pt x="18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5"/>
          <p:cNvGrpSpPr/>
          <p:nvPr/>
        </p:nvGrpSpPr>
        <p:grpSpPr>
          <a:xfrm>
            <a:off x="8369505" y="4354255"/>
            <a:ext cx="588555" cy="677357"/>
            <a:chOff x="8369505" y="4354255"/>
            <a:chExt cx="588555" cy="677357"/>
          </a:xfrm>
        </p:grpSpPr>
        <p:sp>
          <p:nvSpPr>
            <p:cNvPr id="265" name="Google Shape;265;p5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5"/>
          <p:cNvSpPr txBox="1">
            <a:spLocks noGrp="1"/>
          </p:cNvSpPr>
          <p:nvPr>
            <p:ph type="subTitle" idx="1"/>
          </p:nvPr>
        </p:nvSpPr>
        <p:spPr>
          <a:xfrm>
            <a:off x="3118325" y="2834163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5"/>
          <p:cNvSpPr txBox="1">
            <a:spLocks noGrp="1"/>
          </p:cNvSpPr>
          <p:nvPr>
            <p:ph type="subTitle" idx="2"/>
          </p:nvPr>
        </p:nvSpPr>
        <p:spPr>
          <a:xfrm>
            <a:off x="3118325" y="2497863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84" name="Google Shape;284;p5"/>
          <p:cNvSpPr txBox="1">
            <a:spLocks noGrp="1"/>
          </p:cNvSpPr>
          <p:nvPr>
            <p:ph type="subTitle" idx="3"/>
          </p:nvPr>
        </p:nvSpPr>
        <p:spPr>
          <a:xfrm>
            <a:off x="713225" y="2834163"/>
            <a:ext cx="18426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5"/>
          <p:cNvSpPr txBox="1">
            <a:spLocks noGrp="1"/>
          </p:cNvSpPr>
          <p:nvPr>
            <p:ph type="subTitle" idx="4"/>
          </p:nvPr>
        </p:nvSpPr>
        <p:spPr>
          <a:xfrm>
            <a:off x="713225" y="2497863"/>
            <a:ext cx="18426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Libre Franklin ExtraBold"/>
              <a:buNone/>
              <a:defRPr sz="20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Font typeface="Libre Franklin ExtraBold"/>
              <a:buNone/>
              <a:defRPr sz="2400"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47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970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5"/>
          <p:cNvSpPr txBox="1">
            <a:spLocks noGrp="1"/>
          </p:cNvSpPr>
          <p:nvPr>
            <p:ph type="title"/>
          </p:nvPr>
        </p:nvSpPr>
        <p:spPr>
          <a:xfrm>
            <a:off x="4683150" y="1162200"/>
            <a:ext cx="3747600" cy="7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2261" name="Google Shape;2261;p55"/>
          <p:cNvSpPr txBox="1">
            <a:spLocks noGrp="1"/>
          </p:cNvSpPr>
          <p:nvPr>
            <p:ph type="subTitle" idx="1"/>
          </p:nvPr>
        </p:nvSpPr>
        <p:spPr>
          <a:xfrm>
            <a:off x="4675076" y="1927600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2" name="Google Shape;2262;p55"/>
          <p:cNvSpPr txBox="1">
            <a:spLocks noGrp="1"/>
          </p:cNvSpPr>
          <p:nvPr>
            <p:ph type="subTitle" idx="2"/>
          </p:nvPr>
        </p:nvSpPr>
        <p:spPr>
          <a:xfrm>
            <a:off x="4674950" y="2552594"/>
            <a:ext cx="3747600" cy="6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63" name="Google Shape;2263;p55"/>
          <p:cNvSpPr txBox="1"/>
          <p:nvPr/>
        </p:nvSpPr>
        <p:spPr>
          <a:xfrm>
            <a:off x="4683188" y="3511775"/>
            <a:ext cx="3747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CREDITS: This presentation template was created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including icons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, and infographics &amp; images by </a:t>
            </a:r>
            <a:r>
              <a:rPr lang="en">
                <a:solidFill>
                  <a:schemeClr val="lt1"/>
                </a:solidFill>
                <a:uFill>
                  <a:noFill/>
                </a:uFill>
                <a:latin typeface="Darker Grotesque ExtraBold"/>
                <a:ea typeface="Darker Grotesque ExtraBold"/>
                <a:cs typeface="Darker Grotesque ExtraBold"/>
                <a:sym typeface="Darker Grotesque Extra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Darker Grotesque ExtraBold"/>
              <a:ea typeface="Darker Grotesque ExtraBold"/>
              <a:cs typeface="Darker Grotesque ExtraBold"/>
              <a:sym typeface="Darker Grotesque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675502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 ">
  <p:cSld name="Title only 2 "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8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3" name="Google Shape;1983;p48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984" name="Google Shape;1984;p4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48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987" name="Google Shape;1987;p48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2003" name="Google Shape;2003;p4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9" name="Google Shape;2009;p48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0" name="Google Shape;2010;p4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006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 ">
  <p:cSld name="Title only 5 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45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1" name="Google Shape;1861;p45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62" name="Google Shape;1862;p45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45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65" name="Google Shape;1865;p45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45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81" name="Google Shape;1881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7" name="Google Shape;1887;p45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4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89" name="Google Shape;1889;p45"/>
          <p:cNvSpPr/>
          <p:nvPr/>
        </p:nvSpPr>
        <p:spPr>
          <a:xfrm rot="2700000">
            <a:off x="645049" y="4829163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0" name="Google Shape;1890;p45"/>
          <p:cNvGrpSpPr/>
          <p:nvPr/>
        </p:nvGrpSpPr>
        <p:grpSpPr>
          <a:xfrm flipH="1">
            <a:off x="-6" y="4819003"/>
            <a:ext cx="279631" cy="259804"/>
            <a:chOff x="6672" y="3464315"/>
            <a:chExt cx="279631" cy="259804"/>
          </a:xfrm>
        </p:grpSpPr>
        <p:sp>
          <p:nvSpPr>
            <p:cNvPr id="1891" name="Google Shape;1891;p45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0" name="Google Shape;1900;p45"/>
          <p:cNvSpPr/>
          <p:nvPr/>
        </p:nvSpPr>
        <p:spPr>
          <a:xfrm>
            <a:off x="7222315" y="4829163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45"/>
          <p:cNvSpPr/>
          <p:nvPr/>
        </p:nvSpPr>
        <p:spPr>
          <a:xfrm rot="151">
            <a:off x="4171872" y="4843362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45"/>
          <p:cNvSpPr/>
          <p:nvPr/>
        </p:nvSpPr>
        <p:spPr>
          <a:xfrm>
            <a:off x="5803171" y="4841498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45"/>
          <p:cNvSpPr/>
          <p:nvPr/>
        </p:nvSpPr>
        <p:spPr>
          <a:xfrm>
            <a:off x="3687139" y="4829162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45"/>
          <p:cNvSpPr/>
          <p:nvPr/>
        </p:nvSpPr>
        <p:spPr>
          <a:xfrm>
            <a:off x="1160940" y="4891689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45"/>
          <p:cNvSpPr/>
          <p:nvPr/>
        </p:nvSpPr>
        <p:spPr>
          <a:xfrm>
            <a:off x="6287919" y="490800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45"/>
          <p:cNvSpPr/>
          <p:nvPr/>
        </p:nvSpPr>
        <p:spPr>
          <a:xfrm>
            <a:off x="2752743" y="491681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7" name="Google Shape;1907;p45"/>
          <p:cNvGrpSpPr/>
          <p:nvPr/>
        </p:nvGrpSpPr>
        <p:grpSpPr>
          <a:xfrm rot="-2609567">
            <a:off x="7814393" y="4639761"/>
            <a:ext cx="544996" cy="529317"/>
            <a:chOff x="493977" y="4202564"/>
            <a:chExt cx="544967" cy="529288"/>
          </a:xfrm>
        </p:grpSpPr>
        <p:sp>
          <p:nvSpPr>
            <p:cNvPr id="1908" name="Google Shape;1908;p45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5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5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45"/>
          <p:cNvSpPr/>
          <p:nvPr/>
        </p:nvSpPr>
        <p:spPr>
          <a:xfrm rot="5405778">
            <a:off x="2167682" y="4771188"/>
            <a:ext cx="178500" cy="3228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45"/>
          <p:cNvSpPr/>
          <p:nvPr/>
        </p:nvSpPr>
        <p:spPr>
          <a:xfrm>
            <a:off x="4802505" y="4818900"/>
            <a:ext cx="171000" cy="171000"/>
          </a:xfrm>
          <a:prstGeom prst="ellipse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45"/>
          <p:cNvSpPr/>
          <p:nvPr/>
        </p:nvSpPr>
        <p:spPr>
          <a:xfrm>
            <a:off x="8800993" y="4654980"/>
            <a:ext cx="336300" cy="31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26" name="Google Shape;1926;p45"/>
          <p:cNvGrpSpPr/>
          <p:nvPr/>
        </p:nvGrpSpPr>
        <p:grpSpPr>
          <a:xfrm rot="10800000">
            <a:off x="5307765" y="4815452"/>
            <a:ext cx="161145" cy="262744"/>
            <a:chOff x="8814523" y="4301099"/>
            <a:chExt cx="181204" cy="295450"/>
          </a:xfrm>
        </p:grpSpPr>
        <p:sp>
          <p:nvSpPr>
            <p:cNvPr id="1927" name="Google Shape;1927;p45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2738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 ">
  <p:cSld name="Title only 6 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44"/>
          <p:cNvSpPr/>
          <p:nvPr/>
        </p:nvSpPr>
        <p:spPr>
          <a:xfrm rot="10800000" flipH="1">
            <a:off x="8834091" y="140515"/>
            <a:ext cx="152595" cy="152627"/>
          </a:xfrm>
          <a:custGeom>
            <a:avLst/>
            <a:gdLst/>
            <a:ahLst/>
            <a:cxnLst/>
            <a:rect l="l" t="t" r="r" b="b"/>
            <a:pathLst>
              <a:path w="4763" h="4764" extrusionOk="0">
                <a:moveTo>
                  <a:pt x="0" y="1"/>
                </a:moveTo>
                <a:lnTo>
                  <a:pt x="0" y="4763"/>
                </a:lnTo>
                <a:lnTo>
                  <a:pt x="4763" y="4763"/>
                </a:lnTo>
                <a:lnTo>
                  <a:pt x="47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44"/>
          <p:cNvGrpSpPr/>
          <p:nvPr/>
        </p:nvGrpSpPr>
        <p:grpSpPr>
          <a:xfrm rot="10800000" flipH="1">
            <a:off x="111673" y="639515"/>
            <a:ext cx="154517" cy="442886"/>
            <a:chOff x="8846561" y="2782361"/>
            <a:chExt cx="154517" cy="442886"/>
          </a:xfrm>
        </p:grpSpPr>
        <p:sp>
          <p:nvSpPr>
            <p:cNvPr id="1832" name="Google Shape;1832;p44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4" name="Google Shape;1834;p44"/>
          <p:cNvGrpSpPr/>
          <p:nvPr/>
        </p:nvGrpSpPr>
        <p:grpSpPr>
          <a:xfrm rot="10800000" flipH="1">
            <a:off x="111669" y="140528"/>
            <a:ext cx="601568" cy="300960"/>
            <a:chOff x="5615619" y="2077286"/>
            <a:chExt cx="601568" cy="300960"/>
          </a:xfrm>
        </p:grpSpPr>
        <p:sp>
          <p:nvSpPr>
            <p:cNvPr id="1835" name="Google Shape;1835;p44"/>
            <p:cNvSpPr/>
            <p:nvPr/>
          </p:nvSpPr>
          <p:spPr>
            <a:xfrm>
              <a:off x="5615619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59"/>
                    <a:pt x="274" y="1214"/>
                    <a:pt x="810" y="1214"/>
                  </a:cubicBezTo>
                  <a:cubicBezTo>
                    <a:pt x="1144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5754470" y="2208512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55" y="1214"/>
                    <a:pt x="1417" y="940"/>
                    <a:pt x="1417" y="606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5893705" y="2208512"/>
              <a:ext cx="45397" cy="38894"/>
            </a:xfrm>
            <a:custGeom>
              <a:avLst/>
              <a:gdLst/>
              <a:ahLst/>
              <a:cxnLst/>
              <a:rect l="l" t="t" r="r" b="b"/>
              <a:pathLst>
                <a:path w="1417" h="1214" extrusionOk="0">
                  <a:moveTo>
                    <a:pt x="803" y="0"/>
                  </a:moveTo>
                  <a:cubicBezTo>
                    <a:pt x="655" y="0"/>
                    <a:pt x="504" y="55"/>
                    <a:pt x="381" y="178"/>
                  </a:cubicBezTo>
                  <a:cubicBezTo>
                    <a:pt x="0" y="559"/>
                    <a:pt x="274" y="1214"/>
                    <a:pt x="810" y="1214"/>
                  </a:cubicBezTo>
                  <a:cubicBezTo>
                    <a:pt x="1143" y="1214"/>
                    <a:pt x="1417" y="940"/>
                    <a:pt x="1417" y="606"/>
                  </a:cubicBezTo>
                  <a:cubicBezTo>
                    <a:pt x="1417" y="243"/>
                    <a:pt x="1116" y="0"/>
                    <a:pt x="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6032908" y="2208416"/>
              <a:ext cx="45301" cy="38990"/>
            </a:xfrm>
            <a:custGeom>
              <a:avLst/>
              <a:gdLst/>
              <a:ahLst/>
              <a:cxnLst/>
              <a:rect l="l" t="t" r="r" b="b"/>
              <a:pathLst>
                <a:path w="1414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63" y="1217"/>
                    <a:pt x="811" y="1217"/>
                  </a:cubicBezTo>
                  <a:cubicBezTo>
                    <a:pt x="1144" y="1217"/>
                    <a:pt x="1406" y="943"/>
                    <a:pt x="1406" y="609"/>
                  </a:cubicBezTo>
                  <a:cubicBezTo>
                    <a:pt x="1414" y="240"/>
                    <a:pt x="1119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6171758" y="2208416"/>
              <a:ext cx="45429" cy="38990"/>
            </a:xfrm>
            <a:custGeom>
              <a:avLst/>
              <a:gdLst/>
              <a:ahLst/>
              <a:cxnLst/>
              <a:rect l="l" t="t" r="r" b="b"/>
              <a:pathLst>
                <a:path w="1418" h="1217" extrusionOk="0">
                  <a:moveTo>
                    <a:pt x="809" y="1"/>
                  </a:moveTo>
                  <a:cubicBezTo>
                    <a:pt x="659" y="1"/>
                    <a:pt x="506" y="57"/>
                    <a:pt x="382" y="181"/>
                  </a:cubicBezTo>
                  <a:cubicBezTo>
                    <a:pt x="1" y="562"/>
                    <a:pt x="275" y="1217"/>
                    <a:pt x="810" y="1217"/>
                  </a:cubicBezTo>
                  <a:cubicBezTo>
                    <a:pt x="1144" y="1217"/>
                    <a:pt x="1418" y="943"/>
                    <a:pt x="1418" y="609"/>
                  </a:cubicBezTo>
                  <a:cubicBezTo>
                    <a:pt x="1418" y="240"/>
                    <a:pt x="1120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5615619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5" y="0"/>
                    <a:pt x="504" y="55"/>
                    <a:pt x="382" y="178"/>
                  </a:cubicBezTo>
                  <a:cubicBezTo>
                    <a:pt x="1" y="571"/>
                    <a:pt x="274" y="1214"/>
                    <a:pt x="810" y="1214"/>
                  </a:cubicBezTo>
                  <a:cubicBezTo>
                    <a:pt x="1144" y="1214"/>
                    <a:pt x="1417" y="952"/>
                    <a:pt x="1417" y="607"/>
                  </a:cubicBezTo>
                  <a:cubicBezTo>
                    <a:pt x="1417" y="243"/>
                    <a:pt x="1116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5754470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13" y="0"/>
                  </a:moveTo>
                  <a:cubicBezTo>
                    <a:pt x="666" y="0"/>
                    <a:pt x="516" y="55"/>
                    <a:pt x="393" y="178"/>
                  </a:cubicBezTo>
                  <a:cubicBezTo>
                    <a:pt x="0" y="571"/>
                    <a:pt x="274" y="1214"/>
                    <a:pt x="810" y="1214"/>
                  </a:cubicBezTo>
                  <a:cubicBezTo>
                    <a:pt x="1155" y="1214"/>
                    <a:pt x="1417" y="952"/>
                    <a:pt x="1417" y="607"/>
                  </a:cubicBezTo>
                  <a:cubicBezTo>
                    <a:pt x="1417" y="243"/>
                    <a:pt x="1122" y="0"/>
                    <a:pt x="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5893705" y="2077414"/>
              <a:ext cx="45397" cy="38765"/>
            </a:xfrm>
            <a:custGeom>
              <a:avLst/>
              <a:gdLst/>
              <a:ahLst/>
              <a:cxnLst/>
              <a:rect l="l" t="t" r="r" b="b"/>
              <a:pathLst>
                <a:path w="1417" h="1210" extrusionOk="0">
                  <a:moveTo>
                    <a:pt x="810" y="0"/>
                  </a:moveTo>
                  <a:cubicBezTo>
                    <a:pt x="660" y="0"/>
                    <a:pt x="506" y="57"/>
                    <a:pt x="381" y="186"/>
                  </a:cubicBezTo>
                  <a:cubicBezTo>
                    <a:pt x="0" y="567"/>
                    <a:pt x="274" y="1210"/>
                    <a:pt x="810" y="1210"/>
                  </a:cubicBezTo>
                  <a:cubicBezTo>
                    <a:pt x="1143" y="1210"/>
                    <a:pt x="1417" y="948"/>
                    <a:pt x="1417" y="603"/>
                  </a:cubicBezTo>
                  <a:cubicBezTo>
                    <a:pt x="1417" y="242"/>
                    <a:pt x="1121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6032908" y="2077286"/>
              <a:ext cx="45045" cy="38894"/>
            </a:xfrm>
            <a:custGeom>
              <a:avLst/>
              <a:gdLst/>
              <a:ahLst/>
              <a:cxnLst/>
              <a:rect l="l" t="t" r="r" b="b"/>
              <a:pathLst>
                <a:path w="1406" h="1214" extrusionOk="0">
                  <a:moveTo>
                    <a:pt x="801" y="0"/>
                  </a:moveTo>
                  <a:cubicBezTo>
                    <a:pt x="654" y="0"/>
                    <a:pt x="505" y="55"/>
                    <a:pt x="382" y="178"/>
                  </a:cubicBezTo>
                  <a:cubicBezTo>
                    <a:pt x="1" y="571"/>
                    <a:pt x="263" y="1214"/>
                    <a:pt x="811" y="1214"/>
                  </a:cubicBezTo>
                  <a:cubicBezTo>
                    <a:pt x="1144" y="1214"/>
                    <a:pt x="1406" y="952"/>
                    <a:pt x="1406" y="607"/>
                  </a:cubicBezTo>
                  <a:cubicBezTo>
                    <a:pt x="1406" y="243"/>
                    <a:pt x="1110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6171758" y="2077286"/>
              <a:ext cx="45429" cy="38894"/>
            </a:xfrm>
            <a:custGeom>
              <a:avLst/>
              <a:gdLst/>
              <a:ahLst/>
              <a:cxnLst/>
              <a:rect l="l" t="t" r="r" b="b"/>
              <a:pathLst>
                <a:path w="1418" h="1214" extrusionOk="0">
                  <a:moveTo>
                    <a:pt x="804" y="0"/>
                  </a:moveTo>
                  <a:cubicBezTo>
                    <a:pt x="656" y="0"/>
                    <a:pt x="505" y="55"/>
                    <a:pt x="382" y="178"/>
                  </a:cubicBezTo>
                  <a:cubicBezTo>
                    <a:pt x="1" y="571"/>
                    <a:pt x="275" y="1214"/>
                    <a:pt x="810" y="1214"/>
                  </a:cubicBezTo>
                  <a:cubicBezTo>
                    <a:pt x="1144" y="1214"/>
                    <a:pt x="1418" y="952"/>
                    <a:pt x="1418" y="607"/>
                  </a:cubicBezTo>
                  <a:cubicBezTo>
                    <a:pt x="1418" y="243"/>
                    <a:pt x="1117" y="0"/>
                    <a:pt x="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5615619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4" y="1209"/>
                    <a:pt x="810" y="1209"/>
                  </a:cubicBezTo>
                  <a:cubicBezTo>
                    <a:pt x="1144" y="1209"/>
                    <a:pt x="1417" y="947"/>
                    <a:pt x="1417" y="614"/>
                  </a:cubicBezTo>
                  <a:cubicBezTo>
                    <a:pt x="1417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5754854" y="2339641"/>
              <a:ext cx="45045" cy="38605"/>
            </a:xfrm>
            <a:custGeom>
              <a:avLst/>
              <a:gdLst/>
              <a:ahLst/>
              <a:cxnLst/>
              <a:rect l="l" t="t" r="r" b="b"/>
              <a:pathLst>
                <a:path w="1406" h="1205" extrusionOk="0">
                  <a:moveTo>
                    <a:pt x="806" y="0"/>
                  </a:moveTo>
                  <a:cubicBezTo>
                    <a:pt x="657" y="0"/>
                    <a:pt x="505" y="56"/>
                    <a:pt x="381" y="180"/>
                  </a:cubicBezTo>
                  <a:cubicBezTo>
                    <a:pt x="0" y="561"/>
                    <a:pt x="262" y="1204"/>
                    <a:pt x="798" y="1204"/>
                  </a:cubicBezTo>
                  <a:cubicBezTo>
                    <a:pt x="1143" y="1204"/>
                    <a:pt x="1405" y="942"/>
                    <a:pt x="1405" y="609"/>
                  </a:cubicBezTo>
                  <a:cubicBezTo>
                    <a:pt x="1405" y="240"/>
                    <a:pt x="1113" y="0"/>
                    <a:pt x="8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5893705" y="2339641"/>
              <a:ext cx="45397" cy="38605"/>
            </a:xfrm>
            <a:custGeom>
              <a:avLst/>
              <a:gdLst/>
              <a:ahLst/>
              <a:cxnLst/>
              <a:rect l="l" t="t" r="r" b="b"/>
              <a:pathLst>
                <a:path w="1417" h="1205" extrusionOk="0">
                  <a:moveTo>
                    <a:pt x="809" y="0"/>
                  </a:moveTo>
                  <a:cubicBezTo>
                    <a:pt x="658" y="0"/>
                    <a:pt x="505" y="56"/>
                    <a:pt x="381" y="180"/>
                  </a:cubicBezTo>
                  <a:cubicBezTo>
                    <a:pt x="0" y="561"/>
                    <a:pt x="274" y="1204"/>
                    <a:pt x="810" y="1204"/>
                  </a:cubicBezTo>
                  <a:cubicBezTo>
                    <a:pt x="1143" y="1204"/>
                    <a:pt x="1417" y="942"/>
                    <a:pt x="1417" y="609"/>
                  </a:cubicBezTo>
                  <a:cubicBezTo>
                    <a:pt x="1417" y="240"/>
                    <a:pt x="1119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6032908" y="2339481"/>
              <a:ext cx="45045" cy="38765"/>
            </a:xfrm>
            <a:custGeom>
              <a:avLst/>
              <a:gdLst/>
              <a:ahLst/>
              <a:cxnLst/>
              <a:rect l="l" t="t" r="r" b="b"/>
              <a:pathLst>
                <a:path w="1406" h="1210" extrusionOk="0">
                  <a:moveTo>
                    <a:pt x="807" y="0"/>
                  </a:moveTo>
                  <a:cubicBezTo>
                    <a:pt x="658" y="0"/>
                    <a:pt x="506" y="57"/>
                    <a:pt x="382" y="185"/>
                  </a:cubicBezTo>
                  <a:cubicBezTo>
                    <a:pt x="1" y="566"/>
                    <a:pt x="263" y="1209"/>
                    <a:pt x="811" y="1209"/>
                  </a:cubicBezTo>
                  <a:cubicBezTo>
                    <a:pt x="1144" y="1209"/>
                    <a:pt x="1406" y="947"/>
                    <a:pt x="1406" y="614"/>
                  </a:cubicBezTo>
                  <a:cubicBezTo>
                    <a:pt x="1406" y="245"/>
                    <a:pt x="1114" y="0"/>
                    <a:pt x="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6171758" y="2339481"/>
              <a:ext cx="45429" cy="38765"/>
            </a:xfrm>
            <a:custGeom>
              <a:avLst/>
              <a:gdLst/>
              <a:ahLst/>
              <a:cxnLst/>
              <a:rect l="l" t="t" r="r" b="b"/>
              <a:pathLst>
                <a:path w="1418" h="1210" extrusionOk="0">
                  <a:moveTo>
                    <a:pt x="809" y="0"/>
                  </a:moveTo>
                  <a:cubicBezTo>
                    <a:pt x="659" y="0"/>
                    <a:pt x="506" y="57"/>
                    <a:pt x="382" y="185"/>
                  </a:cubicBezTo>
                  <a:cubicBezTo>
                    <a:pt x="1" y="566"/>
                    <a:pt x="275" y="1209"/>
                    <a:pt x="810" y="1209"/>
                  </a:cubicBezTo>
                  <a:cubicBezTo>
                    <a:pt x="1144" y="1209"/>
                    <a:pt x="1418" y="947"/>
                    <a:pt x="1418" y="614"/>
                  </a:cubicBezTo>
                  <a:cubicBezTo>
                    <a:pt x="1418" y="245"/>
                    <a:pt x="1120" y="0"/>
                    <a:pt x="8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44"/>
          <p:cNvGrpSpPr/>
          <p:nvPr/>
        </p:nvGrpSpPr>
        <p:grpSpPr>
          <a:xfrm rot="10800000" flipH="1">
            <a:off x="8819786" y="434639"/>
            <a:ext cx="181204" cy="295450"/>
            <a:chOff x="8814523" y="4301099"/>
            <a:chExt cx="181204" cy="295450"/>
          </a:xfrm>
        </p:grpSpPr>
        <p:sp>
          <p:nvSpPr>
            <p:cNvPr id="1851" name="Google Shape;1851;p4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7" name="Google Shape;1857;p44"/>
          <p:cNvSpPr/>
          <p:nvPr/>
        </p:nvSpPr>
        <p:spPr>
          <a:xfrm rot="10800000" flipH="1">
            <a:off x="-575" y="4654964"/>
            <a:ext cx="9145168" cy="488536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6963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99BCB-EC9A-B01D-244E-8FE835256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7BD1F-CFDB-FAA6-1FE6-2BBCEC2B0A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C518C-1916-EBAD-F273-BB642B2A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182AB-852E-BABC-8147-CA403F8A3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709FF-42D7-CA92-FFE9-B1E0FE80B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02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E185-0760-1B97-CEEB-83D8D90D5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87EE-4B00-B7A6-6F1D-02F5C204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B838B-23AD-4CAC-65DF-AB5B846C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BE0DA-418A-C39F-A198-8A6A0FF35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3A131-1895-2AB3-5332-C5CA5AA7D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79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46EF-CD19-E18E-26C8-74FF93C8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1EECD-61C2-6098-53CF-E9C6435EE9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E1F66-5146-AD34-B3A4-01E21FC90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F8E57-420C-15B5-995F-A45D31AB0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D257C-6811-C936-7362-6B993FCE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67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FC83-BDC4-096F-09B0-4CAB522F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005D5-381D-90F8-22BB-6466BD3BE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206A6-D792-BAD8-DCE7-1AD5E879BF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86767-228E-E27A-AFC6-973BCF70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E4DC4-DEFA-D3F4-F37D-1ED18BB1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314C6-EF0B-6664-562F-8F3BD4F54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1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/>
          <p:nvPr/>
        </p:nvSpPr>
        <p:spPr>
          <a:xfrm>
            <a:off x="5525" y="-1225"/>
            <a:ext cx="9143969" cy="190350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3688662" y="1094850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"/>
          <p:cNvSpPr/>
          <p:nvPr/>
        </p:nvSpPr>
        <p:spPr>
          <a:xfrm>
            <a:off x="3843622" y="124982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8215301" y="4895571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8400930" y="489784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3"/>
          <p:cNvGrpSpPr/>
          <p:nvPr/>
        </p:nvGrpSpPr>
        <p:grpSpPr>
          <a:xfrm>
            <a:off x="8846561" y="2203086"/>
            <a:ext cx="154517" cy="442886"/>
            <a:chOff x="8846561" y="2782361"/>
            <a:chExt cx="154517" cy="442886"/>
          </a:xfrm>
        </p:grpSpPr>
        <p:sp>
          <p:nvSpPr>
            <p:cNvPr id="147" name="Google Shape;147;p3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>
            <a:off x="8814523" y="3721824"/>
            <a:ext cx="181204" cy="295450"/>
            <a:chOff x="8814523" y="4301099"/>
            <a:chExt cx="181204" cy="295450"/>
          </a:xfrm>
        </p:grpSpPr>
        <p:sp>
          <p:nvSpPr>
            <p:cNvPr id="150" name="Google Shape;150;p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3"/>
          <p:cNvSpPr/>
          <p:nvPr/>
        </p:nvSpPr>
        <p:spPr>
          <a:xfrm>
            <a:off x="179910" y="220306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>
            <a:off x="179005" y="2907021"/>
            <a:ext cx="154529" cy="443783"/>
            <a:chOff x="179009" y="2072968"/>
            <a:chExt cx="190870" cy="548151"/>
          </a:xfrm>
        </p:grpSpPr>
        <p:sp>
          <p:nvSpPr>
            <p:cNvPr id="158" name="Google Shape;158;p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3"/>
          <p:cNvGrpSpPr/>
          <p:nvPr/>
        </p:nvGrpSpPr>
        <p:grpSpPr>
          <a:xfrm>
            <a:off x="179000" y="4719815"/>
            <a:ext cx="279631" cy="259804"/>
            <a:chOff x="6672" y="3464315"/>
            <a:chExt cx="279631" cy="259804"/>
          </a:xfrm>
        </p:grpSpPr>
        <p:sp>
          <p:nvSpPr>
            <p:cNvPr id="161" name="Google Shape;161;p3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3"/>
          <p:cNvSpPr/>
          <p:nvPr/>
        </p:nvSpPr>
        <p:spPr>
          <a:xfrm>
            <a:off x="606990" y="4873780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"/>
          <p:cNvSpPr txBox="1">
            <a:spLocks noGrp="1"/>
          </p:cNvSpPr>
          <p:nvPr>
            <p:ph type="title" hasCustomPrompt="1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72" name="Google Shape;172;p3"/>
          <p:cNvSpPr txBox="1">
            <a:spLocks noGrp="1"/>
          </p:cNvSpPr>
          <p:nvPr>
            <p:ph type="subTitle" idx="1"/>
          </p:nvPr>
        </p:nvSpPr>
        <p:spPr>
          <a:xfrm>
            <a:off x="3218100" y="3657950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3"/>
          <p:cNvSpPr txBox="1">
            <a:spLocks noGrp="1"/>
          </p:cNvSpPr>
          <p:nvPr>
            <p:ph type="title" idx="2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1BE83-06ED-9DBE-6CAF-DA47B18A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97227-4027-B055-5FCE-9F40EF903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71DAF-6C81-5D20-7B60-54DFC99BD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40FA3-0444-E1D1-677A-27834DEF6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49CA91-EF61-7C54-C147-21752501E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7E357-F50E-3264-116C-5D9DCE67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7AF4C-5324-A8BC-1E4C-F6373493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D5929-3924-4298-A68B-C27BECD9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44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41F2-BA80-9FF4-02F0-4D5A3AE5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BFCF9-5F43-386E-D536-F7ED4D486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32D43-CCB9-C709-A34A-915E78E6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2C7F47-7C88-4C83-29EA-B61AAE78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5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23C39-212A-F62F-B079-0F49E5CD7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B9875B-1401-F77B-E04C-B4F1BD24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AF8E3-EDE6-E1EE-C5BF-0B3AF513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145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E59E5-1FE8-2F10-1F2D-1DC7EFF1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B4FA5-F11A-2AF9-F32F-940455520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B9319B-0F31-AD77-426D-59368E023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2E227-33BA-D318-F089-84BD180FD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C9F1D8-2C4A-3965-EC2F-236CC6EA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9FA797-27FC-1146-856C-38BA4D32B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72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EDD4-0D8E-7638-5ADF-05633AD7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79845-370F-C0BB-28C4-41547BEB3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96376-F99F-04CC-9343-060432FFA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DB1E1-FE15-2FBC-F692-5B27E31B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D7326-392B-488F-114E-928BE8FDC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D48EA-B439-2E7B-87AE-23BB17FA9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74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C8435-3FF5-30F2-24BC-552C3333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152D61-68D7-FE35-DA3A-0A9D7C98E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1DA6D-45A7-05A4-C653-42040B4C5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24EF3-9D50-AF11-2041-F505FCAA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767A7-82DF-9610-C8AD-B7DB148C7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12EB7F-7DE6-828C-4AEF-459C26ADF2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68EDB-A42A-F18F-8448-2EC0E238F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EE25F-DD64-D2B4-2FB4-AEC0E667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F7AF8-CD11-2327-2EB1-EFD15888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60F42-5089-0384-258E-CFE7C1F3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0D275-AC31-4EDD-954A-9236DE4097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9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4"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1"/>
          </p:nvPr>
        </p:nvSpPr>
        <p:spPr>
          <a:xfrm>
            <a:off x="854275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subTitle" idx="3"/>
          </p:nvPr>
        </p:nvSpPr>
        <p:spPr>
          <a:xfrm>
            <a:off x="713425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88" name="Google Shape;588;p13"/>
          <p:cNvSpPr txBox="1">
            <a:spLocks noGrp="1"/>
          </p:cNvSpPr>
          <p:nvPr>
            <p:ph type="title" idx="4" hasCustomPrompt="1"/>
          </p:nvPr>
        </p:nvSpPr>
        <p:spPr>
          <a:xfrm>
            <a:off x="2634171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9" name="Google Shape;589;p13"/>
          <p:cNvSpPr txBox="1">
            <a:spLocks noGrp="1"/>
          </p:cNvSpPr>
          <p:nvPr>
            <p:ph type="subTitle" idx="5"/>
          </p:nvPr>
        </p:nvSpPr>
        <p:spPr>
          <a:xfrm>
            <a:off x="2774924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6"/>
          </p:nvPr>
        </p:nvSpPr>
        <p:spPr>
          <a:xfrm>
            <a:off x="2634071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title" idx="7" hasCustomPrompt="1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8"/>
          </p:nvPr>
        </p:nvSpPr>
        <p:spPr>
          <a:xfrm>
            <a:off x="4695663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9"/>
          </p:nvPr>
        </p:nvSpPr>
        <p:spPr>
          <a:xfrm>
            <a:off x="4554818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13" hasCustomPrompt="1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5" name="Google Shape;595;p13"/>
          <p:cNvSpPr txBox="1">
            <a:spLocks noGrp="1"/>
          </p:cNvSpPr>
          <p:nvPr>
            <p:ph type="subTitle" idx="14"/>
          </p:nvPr>
        </p:nvSpPr>
        <p:spPr>
          <a:xfrm>
            <a:off x="6616500" y="3581650"/>
            <a:ext cx="16734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6" name="Google Shape;596;p13"/>
          <p:cNvSpPr txBox="1">
            <a:spLocks noGrp="1"/>
          </p:cNvSpPr>
          <p:nvPr>
            <p:ph type="subTitle" idx="15"/>
          </p:nvPr>
        </p:nvSpPr>
        <p:spPr>
          <a:xfrm>
            <a:off x="6475664" y="3205150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1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Libre Franklin Medium"/>
              <a:buNone/>
              <a:defRPr sz="30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597" name="Google Shape;597;p13"/>
          <p:cNvSpPr/>
          <p:nvPr/>
        </p:nvSpPr>
        <p:spPr>
          <a:xfrm flipH="1">
            <a:off x="8266828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3"/>
          <p:cNvSpPr/>
          <p:nvPr/>
        </p:nvSpPr>
        <p:spPr>
          <a:xfrm rot="10800000">
            <a:off x="8266828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3"/>
          <p:cNvSpPr/>
          <p:nvPr/>
        </p:nvSpPr>
        <p:spPr>
          <a:xfrm>
            <a:off x="-901322" y="42869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3"/>
          <p:cNvSpPr/>
          <p:nvPr/>
        </p:nvSpPr>
        <p:spPr>
          <a:xfrm rot="10800000" flipH="1">
            <a:off x="-901322" y="-856125"/>
            <a:ext cx="1755600" cy="1712700"/>
          </a:xfrm>
          <a:prstGeom prst="arc">
            <a:avLst>
              <a:gd name="adj1" fmla="val 16200000"/>
              <a:gd name="adj2" fmla="val 25688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1" name="Google Shape;601;p13"/>
          <p:cNvGrpSpPr/>
          <p:nvPr/>
        </p:nvGrpSpPr>
        <p:grpSpPr>
          <a:xfrm>
            <a:off x="1398313" y="2245939"/>
            <a:ext cx="585319" cy="816005"/>
            <a:chOff x="-3686875" y="-882236"/>
            <a:chExt cx="585319" cy="816005"/>
          </a:xfrm>
        </p:grpSpPr>
        <p:sp>
          <p:nvSpPr>
            <p:cNvPr id="602" name="Google Shape;602;p13"/>
            <p:cNvSpPr/>
            <p:nvPr/>
          </p:nvSpPr>
          <p:spPr>
            <a:xfrm flipH="1">
              <a:off x="-3686875" y="-651550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13"/>
            <p:cNvGrpSpPr/>
            <p:nvPr/>
          </p:nvGrpSpPr>
          <p:grpSpPr>
            <a:xfrm rot="-5400000">
              <a:off x="-3633797" y="-933030"/>
              <a:ext cx="161127" cy="262714"/>
              <a:chOff x="8814523" y="4301099"/>
              <a:chExt cx="181204" cy="295450"/>
            </a:xfrm>
          </p:grpSpPr>
          <p:sp>
            <p:nvSpPr>
              <p:cNvPr id="604" name="Google Shape;604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rgbClr val="FF99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0" name="Google Shape;610;p13"/>
            <p:cNvSpPr/>
            <p:nvPr/>
          </p:nvSpPr>
          <p:spPr>
            <a:xfrm rot="-5400000" flipH="1">
              <a:off x="-3231953" y="-849194"/>
              <a:ext cx="127985" cy="128224"/>
            </a:xfrm>
            <a:custGeom>
              <a:avLst/>
              <a:gdLst/>
              <a:ahLst/>
              <a:cxnLst/>
              <a:rect l="l" t="t" r="r" b="b"/>
              <a:pathLst>
                <a:path w="5883" h="5894" extrusionOk="0">
                  <a:moveTo>
                    <a:pt x="1" y="0"/>
                  </a:moveTo>
                  <a:lnTo>
                    <a:pt x="1" y="5894"/>
                  </a:lnTo>
                  <a:lnTo>
                    <a:pt x="5882" y="5894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13"/>
          <p:cNvGrpSpPr/>
          <p:nvPr/>
        </p:nvGrpSpPr>
        <p:grpSpPr>
          <a:xfrm>
            <a:off x="3319060" y="2232562"/>
            <a:ext cx="585329" cy="829384"/>
            <a:chOff x="599560" y="476712"/>
            <a:chExt cx="585329" cy="829384"/>
          </a:xfrm>
        </p:grpSpPr>
        <p:sp>
          <p:nvSpPr>
            <p:cNvPr id="612" name="Google Shape;612;p13"/>
            <p:cNvSpPr/>
            <p:nvPr/>
          </p:nvSpPr>
          <p:spPr>
            <a:xfrm flipH="1">
              <a:off x="599570" y="72077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 flipH="1">
              <a:off x="599560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3"/>
            <p:cNvGrpSpPr/>
            <p:nvPr/>
          </p:nvGrpSpPr>
          <p:grpSpPr>
            <a:xfrm rot="-5400000">
              <a:off x="972944" y="425918"/>
              <a:ext cx="161127" cy="262714"/>
              <a:chOff x="8814523" y="4301099"/>
              <a:chExt cx="181204" cy="295450"/>
            </a:xfrm>
          </p:grpSpPr>
          <p:sp>
            <p:nvSpPr>
              <p:cNvPr id="615" name="Google Shape;615;p13"/>
              <p:cNvSpPr/>
              <p:nvPr/>
            </p:nvSpPr>
            <p:spPr>
              <a:xfrm>
                <a:off x="8814523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2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3"/>
              <p:cNvSpPr/>
              <p:nvPr/>
            </p:nvSpPr>
            <p:spPr>
              <a:xfrm>
                <a:off x="8951067" y="4429633"/>
                <a:ext cx="44660" cy="37996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6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2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3"/>
              <p:cNvSpPr/>
              <p:nvPr/>
            </p:nvSpPr>
            <p:spPr>
              <a:xfrm>
                <a:off x="8814523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74" y="1185"/>
                      <a:pt x="798" y="1185"/>
                    </a:cubicBezTo>
                    <a:cubicBezTo>
                      <a:pt x="1131" y="1185"/>
                      <a:pt x="1393" y="923"/>
                      <a:pt x="1393" y="601"/>
                    </a:cubicBezTo>
                    <a:cubicBezTo>
                      <a:pt x="1393" y="238"/>
                      <a:pt x="1097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3"/>
              <p:cNvSpPr/>
              <p:nvPr/>
            </p:nvSpPr>
            <p:spPr>
              <a:xfrm>
                <a:off x="8951067" y="4301099"/>
                <a:ext cx="44660" cy="37964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85" extrusionOk="0">
                    <a:moveTo>
                      <a:pt x="792" y="1"/>
                    </a:moveTo>
                    <a:cubicBezTo>
                      <a:pt x="647" y="1"/>
                      <a:pt x="500" y="54"/>
                      <a:pt x="381" y="173"/>
                    </a:cubicBezTo>
                    <a:cubicBezTo>
                      <a:pt x="0" y="554"/>
                      <a:pt x="262" y="1185"/>
                      <a:pt x="798" y="1185"/>
                    </a:cubicBezTo>
                    <a:cubicBezTo>
                      <a:pt x="1120" y="1185"/>
                      <a:pt x="1393" y="923"/>
                      <a:pt x="1393" y="601"/>
                    </a:cubicBezTo>
                    <a:cubicBezTo>
                      <a:pt x="1393" y="238"/>
                      <a:pt x="1098" y="1"/>
                      <a:pt x="7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3"/>
              <p:cNvSpPr/>
              <p:nvPr/>
            </p:nvSpPr>
            <p:spPr>
              <a:xfrm>
                <a:off x="8814523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74" y="1193"/>
                      <a:pt x="798" y="1193"/>
                    </a:cubicBezTo>
                    <a:cubicBezTo>
                      <a:pt x="1131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3"/>
              <p:cNvSpPr/>
              <p:nvPr/>
            </p:nvSpPr>
            <p:spPr>
              <a:xfrm>
                <a:off x="8951067" y="4558328"/>
                <a:ext cx="44660" cy="3822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1193" extrusionOk="0">
                    <a:moveTo>
                      <a:pt x="799" y="0"/>
                    </a:moveTo>
                    <a:cubicBezTo>
                      <a:pt x="652" y="0"/>
                      <a:pt x="502" y="56"/>
                      <a:pt x="381" y="180"/>
                    </a:cubicBezTo>
                    <a:cubicBezTo>
                      <a:pt x="0" y="550"/>
                      <a:pt x="262" y="1193"/>
                      <a:pt x="798" y="1193"/>
                    </a:cubicBezTo>
                    <a:cubicBezTo>
                      <a:pt x="1120" y="1193"/>
                      <a:pt x="1393" y="919"/>
                      <a:pt x="1393" y="597"/>
                    </a:cubicBezTo>
                    <a:cubicBezTo>
                      <a:pt x="1393" y="237"/>
                      <a:pt x="1102" y="0"/>
                      <a:pt x="7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1" name="Google Shape;621;p13"/>
          <p:cNvGrpSpPr/>
          <p:nvPr/>
        </p:nvGrpSpPr>
        <p:grpSpPr>
          <a:xfrm>
            <a:off x="5061650" y="2253334"/>
            <a:ext cx="775238" cy="801244"/>
            <a:chOff x="409650" y="-867466"/>
            <a:chExt cx="775238" cy="801244"/>
          </a:xfrm>
        </p:grpSpPr>
        <p:sp>
          <p:nvSpPr>
            <p:cNvPr id="622" name="Google Shape;622;p13"/>
            <p:cNvSpPr/>
            <p:nvPr/>
          </p:nvSpPr>
          <p:spPr>
            <a:xfrm flipH="1">
              <a:off x="599557" y="-651541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 flipH="1">
              <a:off x="1103666" y="-818353"/>
              <a:ext cx="81222" cy="81222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" y="1"/>
                  </a:moveTo>
                  <a:lnTo>
                    <a:pt x="1" y="2537"/>
                  </a:lnTo>
                  <a:lnTo>
                    <a:pt x="2537" y="2537"/>
                  </a:lnTo>
                  <a:lnTo>
                    <a:pt x="25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4" name="Google Shape;624;p13"/>
            <p:cNvGrpSpPr/>
            <p:nvPr/>
          </p:nvGrpSpPr>
          <p:grpSpPr>
            <a:xfrm>
              <a:off x="409650" y="-867466"/>
              <a:ext cx="594164" cy="214200"/>
              <a:chOff x="5038800" y="1904309"/>
              <a:chExt cx="594164" cy="214200"/>
            </a:xfrm>
          </p:grpSpPr>
          <p:sp>
            <p:nvSpPr>
              <p:cNvPr id="625" name="Google Shape;625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7" name="Google Shape;627;p13"/>
          <p:cNvGrpSpPr/>
          <p:nvPr/>
        </p:nvGrpSpPr>
        <p:grpSpPr>
          <a:xfrm>
            <a:off x="7160538" y="2226309"/>
            <a:ext cx="594164" cy="828272"/>
            <a:chOff x="-3691300" y="477834"/>
            <a:chExt cx="594164" cy="828272"/>
          </a:xfrm>
        </p:grpSpPr>
        <p:sp>
          <p:nvSpPr>
            <p:cNvPr id="628" name="Google Shape;628;p13"/>
            <p:cNvSpPr/>
            <p:nvPr/>
          </p:nvSpPr>
          <p:spPr>
            <a:xfrm flipH="1">
              <a:off x="-3686880" y="720787"/>
              <a:ext cx="585319" cy="585319"/>
            </a:xfrm>
            <a:custGeom>
              <a:avLst/>
              <a:gdLst/>
              <a:ahLst/>
              <a:cxnLst/>
              <a:rect l="l" t="t" r="r" b="b"/>
              <a:pathLst>
                <a:path w="92358" h="92358" extrusionOk="0">
                  <a:moveTo>
                    <a:pt x="1" y="1"/>
                  </a:moveTo>
                  <a:lnTo>
                    <a:pt x="1" y="92357"/>
                  </a:lnTo>
                  <a:lnTo>
                    <a:pt x="92358" y="92357"/>
                  </a:lnTo>
                  <a:lnTo>
                    <a:pt x="923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9" name="Google Shape;629;p13"/>
            <p:cNvGrpSpPr/>
            <p:nvPr/>
          </p:nvGrpSpPr>
          <p:grpSpPr>
            <a:xfrm>
              <a:off x="-3691300" y="477834"/>
              <a:ext cx="594164" cy="214200"/>
              <a:chOff x="5038800" y="1904309"/>
              <a:chExt cx="594164" cy="214200"/>
            </a:xfrm>
          </p:grpSpPr>
          <p:sp>
            <p:nvSpPr>
              <p:cNvPr id="630" name="Google Shape;630;p13"/>
              <p:cNvSpPr/>
              <p:nvPr/>
            </p:nvSpPr>
            <p:spPr>
              <a:xfrm flipH="1">
                <a:off x="5047826" y="1955727"/>
                <a:ext cx="585138" cy="79685"/>
              </a:xfrm>
              <a:custGeom>
                <a:avLst/>
                <a:gdLst/>
                <a:ahLst/>
                <a:cxnLst/>
                <a:rect l="l" t="t" r="r" b="b"/>
                <a:pathLst>
                  <a:path w="18277" h="2489" extrusionOk="0">
                    <a:moveTo>
                      <a:pt x="1869" y="0"/>
                    </a:moveTo>
                    <a:lnTo>
                      <a:pt x="0" y="1893"/>
                    </a:lnTo>
                    <a:lnTo>
                      <a:pt x="322" y="2215"/>
                    </a:lnTo>
                    <a:lnTo>
                      <a:pt x="1869" y="655"/>
                    </a:lnTo>
                    <a:lnTo>
                      <a:pt x="3691" y="2488"/>
                    </a:lnTo>
                    <a:lnTo>
                      <a:pt x="5501" y="655"/>
                    </a:lnTo>
                    <a:lnTo>
                      <a:pt x="7322" y="2488"/>
                    </a:lnTo>
                    <a:lnTo>
                      <a:pt x="9144" y="655"/>
                    </a:lnTo>
                    <a:lnTo>
                      <a:pt x="10954" y="2488"/>
                    </a:lnTo>
                    <a:lnTo>
                      <a:pt x="12775" y="655"/>
                    </a:lnTo>
                    <a:lnTo>
                      <a:pt x="14585" y="2488"/>
                    </a:lnTo>
                    <a:lnTo>
                      <a:pt x="16407" y="655"/>
                    </a:lnTo>
                    <a:lnTo>
                      <a:pt x="17955" y="2215"/>
                    </a:lnTo>
                    <a:lnTo>
                      <a:pt x="18276" y="1893"/>
                    </a:lnTo>
                    <a:lnTo>
                      <a:pt x="16407" y="0"/>
                    </a:lnTo>
                    <a:lnTo>
                      <a:pt x="14585" y="1846"/>
                    </a:lnTo>
                    <a:lnTo>
                      <a:pt x="12775" y="0"/>
                    </a:lnTo>
                    <a:lnTo>
                      <a:pt x="10954" y="1846"/>
                    </a:lnTo>
                    <a:lnTo>
                      <a:pt x="9132" y="0"/>
                    </a:lnTo>
                    <a:lnTo>
                      <a:pt x="7322" y="1846"/>
                    </a:lnTo>
                    <a:lnTo>
                      <a:pt x="5501" y="0"/>
                    </a:lnTo>
                    <a:lnTo>
                      <a:pt x="3691" y="1846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3"/>
              <p:cNvSpPr/>
              <p:nvPr/>
            </p:nvSpPr>
            <p:spPr>
              <a:xfrm rot="-2546309">
                <a:off x="5065809" y="1940062"/>
                <a:ext cx="161382" cy="14269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2" name="Google Shape;632;p13"/>
            <p:cNvSpPr/>
            <p:nvPr/>
          </p:nvSpPr>
          <p:spPr>
            <a:xfrm flipH="1">
              <a:off x="-3686865" y="532005"/>
              <a:ext cx="106225" cy="105840"/>
            </a:xfrm>
            <a:custGeom>
              <a:avLst/>
              <a:gdLst/>
              <a:ahLst/>
              <a:cxnLst/>
              <a:rect l="l" t="t" r="r" b="b"/>
              <a:pathLst>
                <a:path w="3311" h="3299" extrusionOk="0">
                  <a:moveTo>
                    <a:pt x="525" y="1"/>
                  </a:moveTo>
                  <a:lnTo>
                    <a:pt x="1" y="524"/>
                  </a:lnTo>
                  <a:lnTo>
                    <a:pt x="1132" y="1656"/>
                  </a:lnTo>
                  <a:lnTo>
                    <a:pt x="1" y="2775"/>
                  </a:lnTo>
                  <a:lnTo>
                    <a:pt x="525" y="3299"/>
                  </a:lnTo>
                  <a:lnTo>
                    <a:pt x="1656" y="2179"/>
                  </a:lnTo>
                  <a:lnTo>
                    <a:pt x="2775" y="3299"/>
                  </a:lnTo>
                  <a:lnTo>
                    <a:pt x="3311" y="2775"/>
                  </a:lnTo>
                  <a:lnTo>
                    <a:pt x="2180" y="1656"/>
                  </a:lnTo>
                  <a:lnTo>
                    <a:pt x="3311" y="524"/>
                  </a:lnTo>
                  <a:lnTo>
                    <a:pt x="2775" y="1"/>
                  </a:lnTo>
                  <a:lnTo>
                    <a:pt x="1656" y="1132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13"/>
          <p:cNvGrpSpPr/>
          <p:nvPr/>
        </p:nvGrpSpPr>
        <p:grpSpPr>
          <a:xfrm flipH="1">
            <a:off x="99112" y="4676444"/>
            <a:ext cx="129525" cy="371975"/>
            <a:chOff x="179009" y="2072968"/>
            <a:chExt cx="190870" cy="548151"/>
          </a:xfrm>
        </p:grpSpPr>
        <p:sp>
          <p:nvSpPr>
            <p:cNvPr id="634" name="Google Shape;634;p13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13"/>
          <p:cNvGrpSpPr/>
          <p:nvPr/>
        </p:nvGrpSpPr>
        <p:grpSpPr>
          <a:xfrm>
            <a:off x="69202" y="147320"/>
            <a:ext cx="189340" cy="308716"/>
            <a:chOff x="8814523" y="4301099"/>
            <a:chExt cx="181204" cy="295450"/>
          </a:xfrm>
        </p:grpSpPr>
        <p:sp>
          <p:nvSpPr>
            <p:cNvPr id="637" name="Google Shape;637;p13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3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13"/>
          <p:cNvSpPr/>
          <p:nvPr/>
        </p:nvSpPr>
        <p:spPr>
          <a:xfrm flipH="1">
            <a:off x="8902577" y="4608574"/>
            <a:ext cx="144696" cy="144734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3"/>
          <p:cNvSpPr/>
          <p:nvPr/>
        </p:nvSpPr>
        <p:spPr>
          <a:xfrm flipH="1">
            <a:off x="8899724" y="4840606"/>
            <a:ext cx="150399" cy="150680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3"/>
          <p:cNvSpPr/>
          <p:nvPr/>
        </p:nvSpPr>
        <p:spPr>
          <a:xfrm>
            <a:off x="8897013" y="389238"/>
            <a:ext cx="129600" cy="1296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3"/>
          <p:cNvSpPr/>
          <p:nvPr/>
        </p:nvSpPr>
        <p:spPr>
          <a:xfrm rot="2700000" flipH="1">
            <a:off x="8889431" y="122301"/>
            <a:ext cx="144693" cy="144730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CCCE-8DCB-7FF7-FD41-395FA117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402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7"/>
          <p:cNvSpPr/>
          <p:nvPr/>
        </p:nvSpPr>
        <p:spPr>
          <a:xfrm rot="10800000" flipH="1">
            <a:off x="13" y="3239998"/>
            <a:ext cx="9143969" cy="190350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27"/>
          <p:cNvSpPr/>
          <p:nvPr/>
        </p:nvSpPr>
        <p:spPr>
          <a:xfrm rot="10800000" flipH="1">
            <a:off x="3683150" y="22810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27"/>
          <p:cNvSpPr/>
          <p:nvPr/>
        </p:nvSpPr>
        <p:spPr>
          <a:xfrm rot="10800000" flipH="1">
            <a:off x="3838109" y="24360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27"/>
          <p:cNvSpPr/>
          <p:nvPr/>
        </p:nvSpPr>
        <p:spPr>
          <a:xfrm rot="10800000" flipH="1">
            <a:off x="8209788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27"/>
          <p:cNvSpPr/>
          <p:nvPr/>
        </p:nvSpPr>
        <p:spPr>
          <a:xfrm rot="10800000" flipH="1">
            <a:off x="8395417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5" name="Google Shape;1235;p27"/>
          <p:cNvGrpSpPr/>
          <p:nvPr/>
        </p:nvGrpSpPr>
        <p:grpSpPr>
          <a:xfrm rot="10800000" flipH="1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236" name="Google Shape;1236;p2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7"/>
          <p:cNvGrpSpPr/>
          <p:nvPr/>
        </p:nvGrpSpPr>
        <p:grpSpPr>
          <a:xfrm rot="10800000" flipH="1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239" name="Google Shape;1239;p2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5" name="Google Shape;1245;p27"/>
          <p:cNvSpPr/>
          <p:nvPr/>
        </p:nvSpPr>
        <p:spPr>
          <a:xfrm rot="10800000" flipH="1">
            <a:off x="174398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6" name="Google Shape;1246;p27"/>
          <p:cNvGrpSpPr/>
          <p:nvPr/>
        </p:nvGrpSpPr>
        <p:grpSpPr>
          <a:xfrm rot="10800000" flipH="1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247" name="Google Shape;1247;p2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27"/>
          <p:cNvGrpSpPr/>
          <p:nvPr/>
        </p:nvGrpSpPr>
        <p:grpSpPr>
          <a:xfrm rot="10800000" flipH="1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250" name="Google Shape;1250;p27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7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7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7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7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7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7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7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7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9" name="Google Shape;1259;p27"/>
          <p:cNvSpPr/>
          <p:nvPr/>
        </p:nvSpPr>
        <p:spPr>
          <a:xfrm rot="10800000" flipH="1">
            <a:off x="601478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27"/>
          <p:cNvSpPr txBox="1">
            <a:spLocks noGrp="1"/>
          </p:cNvSpPr>
          <p:nvPr>
            <p:ph type="title" hasCustomPrompt="1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61" name="Google Shape;1261;p27"/>
          <p:cNvSpPr txBox="1">
            <a:spLocks noGrp="1"/>
          </p:cNvSpPr>
          <p:nvPr>
            <p:ph type="subTitle" idx="1"/>
          </p:nvPr>
        </p:nvSpPr>
        <p:spPr>
          <a:xfrm>
            <a:off x="3212588" y="15509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62" name="Google Shape;1262;p27"/>
          <p:cNvSpPr txBox="1">
            <a:spLocks noGrp="1"/>
          </p:cNvSpPr>
          <p:nvPr>
            <p:ph type="title" idx="2"/>
          </p:nvPr>
        </p:nvSpPr>
        <p:spPr>
          <a:xfrm>
            <a:off x="2412638" y="8747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8"/>
          <p:cNvSpPr/>
          <p:nvPr/>
        </p:nvSpPr>
        <p:spPr>
          <a:xfrm rot="10800000">
            <a:off x="6" y="3544871"/>
            <a:ext cx="9143969" cy="1608154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p28"/>
          <p:cNvSpPr/>
          <p:nvPr/>
        </p:nvSpPr>
        <p:spPr>
          <a:xfrm rot="10800000">
            <a:off x="6028098" y="25858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6" name="Google Shape;1266;p28"/>
          <p:cNvSpPr/>
          <p:nvPr/>
        </p:nvSpPr>
        <p:spPr>
          <a:xfrm rot="10800000">
            <a:off x="6183079" y="27408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8"/>
          <p:cNvSpPr/>
          <p:nvPr/>
        </p:nvSpPr>
        <p:spPr>
          <a:xfrm rot="10800000">
            <a:off x="850919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8" name="Google Shape;1268;p28"/>
          <p:cNvSpPr/>
          <p:nvPr/>
        </p:nvSpPr>
        <p:spPr>
          <a:xfrm rot="10800000">
            <a:off x="148441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9" name="Google Shape;1269;p28"/>
          <p:cNvGrpSpPr/>
          <p:nvPr/>
        </p:nvGrpSpPr>
        <p:grpSpPr>
          <a:xfrm rot="10800000">
            <a:off x="148428" y="2496305"/>
            <a:ext cx="154517" cy="442886"/>
            <a:chOff x="8846561" y="2782361"/>
            <a:chExt cx="154517" cy="442886"/>
          </a:xfrm>
        </p:grpSpPr>
        <p:sp>
          <p:nvSpPr>
            <p:cNvPr id="1270" name="Google Shape;1270;p28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28"/>
          <p:cNvGrpSpPr/>
          <p:nvPr/>
        </p:nvGrpSpPr>
        <p:grpSpPr>
          <a:xfrm rot="10800000">
            <a:off x="153779" y="1125004"/>
            <a:ext cx="181204" cy="295450"/>
            <a:chOff x="8814523" y="4301099"/>
            <a:chExt cx="181204" cy="295450"/>
          </a:xfrm>
        </p:grpSpPr>
        <p:sp>
          <p:nvSpPr>
            <p:cNvPr id="1273" name="Google Shape;1273;p28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28"/>
          <p:cNvSpPr/>
          <p:nvPr/>
        </p:nvSpPr>
        <p:spPr>
          <a:xfrm rot="10800000">
            <a:off x="8816917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0" name="Google Shape;1280;p28"/>
          <p:cNvGrpSpPr/>
          <p:nvPr/>
        </p:nvGrpSpPr>
        <p:grpSpPr>
          <a:xfrm rot="10800000">
            <a:off x="8815972" y="1791474"/>
            <a:ext cx="154529" cy="443783"/>
            <a:chOff x="179009" y="2072968"/>
            <a:chExt cx="190870" cy="548151"/>
          </a:xfrm>
        </p:grpSpPr>
        <p:sp>
          <p:nvSpPr>
            <p:cNvPr id="1281" name="Google Shape;1281;p28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28"/>
          <p:cNvGrpSpPr/>
          <p:nvPr/>
        </p:nvGrpSpPr>
        <p:grpSpPr>
          <a:xfrm rot="10800000">
            <a:off x="8690875" y="162658"/>
            <a:ext cx="279631" cy="259804"/>
            <a:chOff x="6672" y="3464315"/>
            <a:chExt cx="279631" cy="259804"/>
          </a:xfrm>
        </p:grpSpPr>
        <p:sp>
          <p:nvSpPr>
            <p:cNvPr id="1284" name="Google Shape;1284;p28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3" name="Google Shape;1293;p28"/>
          <p:cNvSpPr/>
          <p:nvPr/>
        </p:nvSpPr>
        <p:spPr>
          <a:xfrm rot="10800000">
            <a:off x="8436291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8"/>
          <p:cNvSpPr txBox="1">
            <a:spLocks noGrp="1"/>
          </p:cNvSpPr>
          <p:nvPr>
            <p:ph type="title" hasCustomPrompt="1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295" name="Google Shape;1295;p28"/>
          <p:cNvSpPr txBox="1">
            <a:spLocks noGrp="1"/>
          </p:cNvSpPr>
          <p:nvPr>
            <p:ph type="subTitle" idx="1"/>
          </p:nvPr>
        </p:nvSpPr>
        <p:spPr>
          <a:xfrm flipH="1">
            <a:off x="5157031" y="18557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6" name="Google Shape;1296;p28"/>
          <p:cNvSpPr txBox="1">
            <a:spLocks noGrp="1"/>
          </p:cNvSpPr>
          <p:nvPr>
            <p:ph type="title" idx="2"/>
          </p:nvPr>
        </p:nvSpPr>
        <p:spPr>
          <a:xfrm flipH="1">
            <a:off x="3557131" y="11795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BIG_NUMBER_1_2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3"/>
          <p:cNvSpPr/>
          <p:nvPr/>
        </p:nvSpPr>
        <p:spPr>
          <a:xfrm rot="8100000">
            <a:off x="-89695" y="-168428"/>
            <a:ext cx="885439" cy="10178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4" name="Google Shape;2184;p53"/>
          <p:cNvSpPr/>
          <p:nvPr/>
        </p:nvSpPr>
        <p:spPr>
          <a:xfrm flipH="1">
            <a:off x="0" y="0"/>
            <a:ext cx="1452708" cy="1461757"/>
          </a:xfrm>
          <a:custGeom>
            <a:avLst/>
            <a:gdLst/>
            <a:ahLst/>
            <a:cxnLst/>
            <a:rect l="l" t="t" r="r" b="b"/>
            <a:pathLst>
              <a:path w="45344" h="45630" extrusionOk="0">
                <a:moveTo>
                  <a:pt x="19487" y="0"/>
                </a:moveTo>
                <a:lnTo>
                  <a:pt x="12928" y="6559"/>
                </a:lnTo>
                <a:lnTo>
                  <a:pt x="0" y="6559"/>
                </a:lnTo>
                <a:lnTo>
                  <a:pt x="0" y="45630"/>
                </a:lnTo>
                <a:lnTo>
                  <a:pt x="38690" y="45630"/>
                </a:lnTo>
                <a:lnTo>
                  <a:pt x="38690" y="32511"/>
                </a:lnTo>
                <a:lnTo>
                  <a:pt x="45344" y="25857"/>
                </a:lnTo>
                <a:lnTo>
                  <a:pt x="45344" y="95"/>
                </a:lnTo>
                <a:close/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5" name="Google Shape;2185;p53"/>
          <p:cNvSpPr/>
          <p:nvPr/>
        </p:nvSpPr>
        <p:spPr>
          <a:xfrm>
            <a:off x="378225" y="355568"/>
            <a:ext cx="885300" cy="93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6" name="Google Shape;2186;p53"/>
          <p:cNvSpPr txBox="1">
            <a:spLocks noGrp="1"/>
          </p:cNvSpPr>
          <p:nvPr>
            <p:ph type="subTitle" idx="1"/>
          </p:nvPr>
        </p:nvSpPr>
        <p:spPr>
          <a:xfrm>
            <a:off x="2117725" y="2761175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7" name="Google Shape;2187;p53"/>
          <p:cNvSpPr txBox="1">
            <a:spLocks noGrp="1"/>
          </p:cNvSpPr>
          <p:nvPr>
            <p:ph type="title" hasCustomPrompt="1"/>
          </p:nvPr>
        </p:nvSpPr>
        <p:spPr>
          <a:xfrm>
            <a:off x="2117725" y="2072975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8" name="Google Shape;2188;p53"/>
          <p:cNvSpPr txBox="1">
            <a:spLocks noGrp="1"/>
          </p:cNvSpPr>
          <p:nvPr>
            <p:ph type="subTitle" idx="2"/>
          </p:nvPr>
        </p:nvSpPr>
        <p:spPr>
          <a:xfrm>
            <a:off x="2117725" y="122770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53"/>
          <p:cNvSpPr txBox="1">
            <a:spLocks noGrp="1"/>
          </p:cNvSpPr>
          <p:nvPr>
            <p:ph type="title" idx="3" hasCustomPrompt="1"/>
          </p:nvPr>
        </p:nvSpPr>
        <p:spPr>
          <a:xfrm>
            <a:off x="2117725" y="53950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0" name="Google Shape;2190;p53"/>
          <p:cNvSpPr txBox="1">
            <a:spLocks noGrp="1"/>
          </p:cNvSpPr>
          <p:nvPr>
            <p:ph type="subTitle" idx="4"/>
          </p:nvPr>
        </p:nvSpPr>
        <p:spPr>
          <a:xfrm>
            <a:off x="2117725" y="4294650"/>
            <a:ext cx="4908600" cy="3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91" name="Google Shape;2191;p53"/>
          <p:cNvSpPr txBox="1">
            <a:spLocks noGrp="1"/>
          </p:cNvSpPr>
          <p:nvPr>
            <p:ph type="title" idx="5" hasCustomPrompt="1"/>
          </p:nvPr>
        </p:nvSpPr>
        <p:spPr>
          <a:xfrm>
            <a:off x="2117725" y="3615750"/>
            <a:ext cx="4908600" cy="6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 b="1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2" name="Google Shape;2192;p53"/>
          <p:cNvSpPr/>
          <p:nvPr/>
        </p:nvSpPr>
        <p:spPr>
          <a:xfrm flipH="1">
            <a:off x="7761808" y="3784200"/>
            <a:ext cx="2817600" cy="2748900"/>
          </a:xfrm>
          <a:prstGeom prst="arc">
            <a:avLst>
              <a:gd name="adj1" fmla="val 16200000"/>
              <a:gd name="adj2" fmla="val 25688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3" name="Google Shape;2193;p53"/>
          <p:cNvGrpSpPr/>
          <p:nvPr/>
        </p:nvGrpSpPr>
        <p:grpSpPr>
          <a:xfrm>
            <a:off x="453659" y="396603"/>
            <a:ext cx="740697" cy="852454"/>
            <a:chOff x="8369505" y="4354255"/>
            <a:chExt cx="588555" cy="677357"/>
          </a:xfrm>
        </p:grpSpPr>
        <p:sp>
          <p:nvSpPr>
            <p:cNvPr id="2194" name="Google Shape;2194;p53"/>
            <p:cNvSpPr/>
            <p:nvPr/>
          </p:nvSpPr>
          <p:spPr>
            <a:xfrm>
              <a:off x="8881800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3"/>
            <p:cNvSpPr/>
            <p:nvPr/>
          </p:nvSpPr>
          <p:spPr>
            <a:xfrm>
              <a:off x="876440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3"/>
            <p:cNvSpPr/>
            <p:nvPr/>
          </p:nvSpPr>
          <p:spPr>
            <a:xfrm>
              <a:off x="8647391" y="4888380"/>
              <a:ext cx="38130" cy="32687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3"/>
            <p:cNvSpPr/>
            <p:nvPr/>
          </p:nvSpPr>
          <p:spPr>
            <a:xfrm>
              <a:off x="8530346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3"/>
            <p:cNvSpPr/>
            <p:nvPr/>
          </p:nvSpPr>
          <p:spPr>
            <a:xfrm>
              <a:off x="8413333" y="4888380"/>
              <a:ext cx="38162" cy="32687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3"/>
            <p:cNvSpPr/>
            <p:nvPr/>
          </p:nvSpPr>
          <p:spPr>
            <a:xfrm>
              <a:off x="8881800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3"/>
            <p:cNvSpPr/>
            <p:nvPr/>
          </p:nvSpPr>
          <p:spPr>
            <a:xfrm>
              <a:off x="876440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3"/>
            <p:cNvSpPr/>
            <p:nvPr/>
          </p:nvSpPr>
          <p:spPr>
            <a:xfrm>
              <a:off x="8647391" y="4777867"/>
              <a:ext cx="38130" cy="33039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3"/>
            <p:cNvSpPr/>
            <p:nvPr/>
          </p:nvSpPr>
          <p:spPr>
            <a:xfrm>
              <a:off x="8530346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3"/>
            <p:cNvSpPr/>
            <p:nvPr/>
          </p:nvSpPr>
          <p:spPr>
            <a:xfrm>
              <a:off x="8413333" y="4777867"/>
              <a:ext cx="38162" cy="33039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3"/>
            <p:cNvSpPr/>
            <p:nvPr/>
          </p:nvSpPr>
          <p:spPr>
            <a:xfrm>
              <a:off x="8881800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3"/>
            <p:cNvSpPr/>
            <p:nvPr/>
          </p:nvSpPr>
          <p:spPr>
            <a:xfrm>
              <a:off x="876440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3"/>
            <p:cNvSpPr/>
            <p:nvPr/>
          </p:nvSpPr>
          <p:spPr>
            <a:xfrm>
              <a:off x="8647391" y="4998637"/>
              <a:ext cx="38130" cy="32975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3"/>
            <p:cNvSpPr/>
            <p:nvPr/>
          </p:nvSpPr>
          <p:spPr>
            <a:xfrm>
              <a:off x="8530346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3"/>
            <p:cNvSpPr/>
            <p:nvPr/>
          </p:nvSpPr>
          <p:spPr>
            <a:xfrm>
              <a:off x="8413333" y="4998637"/>
              <a:ext cx="38162" cy="32975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3"/>
            <p:cNvSpPr/>
            <p:nvPr/>
          </p:nvSpPr>
          <p:spPr>
            <a:xfrm>
              <a:off x="8369505" y="4354255"/>
              <a:ext cx="585138" cy="79685"/>
            </a:xfrm>
            <a:custGeom>
              <a:avLst/>
              <a:gdLst/>
              <a:ahLst/>
              <a:cxnLst/>
              <a:rect l="l" t="t" r="r" b="b"/>
              <a:pathLst>
                <a:path w="18277" h="2489" extrusionOk="0">
                  <a:moveTo>
                    <a:pt x="1882" y="0"/>
                  </a:moveTo>
                  <a:lnTo>
                    <a:pt x="1" y="1893"/>
                  </a:lnTo>
                  <a:lnTo>
                    <a:pt x="334" y="2215"/>
                  </a:lnTo>
                  <a:lnTo>
                    <a:pt x="1882" y="655"/>
                  </a:lnTo>
                  <a:lnTo>
                    <a:pt x="3691" y="2489"/>
                  </a:lnTo>
                  <a:lnTo>
                    <a:pt x="5513" y="655"/>
                  </a:lnTo>
                  <a:lnTo>
                    <a:pt x="7323" y="2489"/>
                  </a:lnTo>
                  <a:lnTo>
                    <a:pt x="9145" y="655"/>
                  </a:lnTo>
                  <a:lnTo>
                    <a:pt x="10966" y="2489"/>
                  </a:lnTo>
                  <a:lnTo>
                    <a:pt x="12776" y="655"/>
                  </a:lnTo>
                  <a:lnTo>
                    <a:pt x="14598" y="2489"/>
                  </a:lnTo>
                  <a:lnTo>
                    <a:pt x="16407" y="655"/>
                  </a:lnTo>
                  <a:lnTo>
                    <a:pt x="17955" y="2215"/>
                  </a:lnTo>
                  <a:lnTo>
                    <a:pt x="18277" y="1893"/>
                  </a:lnTo>
                  <a:lnTo>
                    <a:pt x="16407" y="0"/>
                  </a:lnTo>
                  <a:lnTo>
                    <a:pt x="14598" y="1834"/>
                  </a:lnTo>
                  <a:lnTo>
                    <a:pt x="12776" y="0"/>
                  </a:lnTo>
                  <a:lnTo>
                    <a:pt x="10966" y="1846"/>
                  </a:lnTo>
                  <a:lnTo>
                    <a:pt x="9145" y="0"/>
                  </a:lnTo>
                  <a:lnTo>
                    <a:pt x="7323" y="1834"/>
                  </a:lnTo>
                  <a:lnTo>
                    <a:pt x="5513" y="0"/>
                  </a:lnTo>
                  <a:lnTo>
                    <a:pt x="3691" y="1846"/>
                  </a:lnTo>
                  <a:lnTo>
                    <a:pt x="1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3"/>
            <p:cNvSpPr/>
            <p:nvPr/>
          </p:nvSpPr>
          <p:spPr>
            <a:xfrm>
              <a:off x="8834931" y="4507091"/>
              <a:ext cx="123130" cy="123162"/>
            </a:xfrm>
            <a:custGeom>
              <a:avLst/>
              <a:gdLst/>
              <a:ahLst/>
              <a:cxnLst/>
              <a:rect l="l" t="t" r="r" b="b"/>
              <a:pathLst>
                <a:path w="3846" h="3847" extrusionOk="0">
                  <a:moveTo>
                    <a:pt x="1560" y="1"/>
                  </a:moveTo>
                  <a:lnTo>
                    <a:pt x="1560" y="1560"/>
                  </a:lnTo>
                  <a:lnTo>
                    <a:pt x="0" y="1560"/>
                  </a:lnTo>
                  <a:lnTo>
                    <a:pt x="0" y="2287"/>
                  </a:lnTo>
                  <a:lnTo>
                    <a:pt x="1560" y="2287"/>
                  </a:lnTo>
                  <a:lnTo>
                    <a:pt x="1560" y="3846"/>
                  </a:lnTo>
                  <a:lnTo>
                    <a:pt x="2286" y="3846"/>
                  </a:lnTo>
                  <a:lnTo>
                    <a:pt x="2286" y="2287"/>
                  </a:lnTo>
                  <a:lnTo>
                    <a:pt x="3846" y="2287"/>
                  </a:lnTo>
                  <a:lnTo>
                    <a:pt x="3846" y="1560"/>
                  </a:lnTo>
                  <a:lnTo>
                    <a:pt x="2286" y="1560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 ">
  <p:cSld name="Title only 3 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4" name="Google Shape;1964;p47"/>
          <p:cNvGrpSpPr/>
          <p:nvPr/>
        </p:nvGrpSpPr>
        <p:grpSpPr>
          <a:xfrm flipH="1">
            <a:off x="68040" y="2798211"/>
            <a:ext cx="154517" cy="442886"/>
            <a:chOff x="8846561" y="2782361"/>
            <a:chExt cx="154517" cy="442886"/>
          </a:xfrm>
        </p:grpSpPr>
        <p:sp>
          <p:nvSpPr>
            <p:cNvPr id="1965" name="Google Shape;1965;p47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7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47"/>
          <p:cNvGrpSpPr/>
          <p:nvPr/>
        </p:nvGrpSpPr>
        <p:grpSpPr>
          <a:xfrm flipH="1">
            <a:off x="54697" y="4316949"/>
            <a:ext cx="181204" cy="295450"/>
            <a:chOff x="8814523" y="4301099"/>
            <a:chExt cx="181204" cy="295450"/>
          </a:xfrm>
        </p:grpSpPr>
        <p:sp>
          <p:nvSpPr>
            <p:cNvPr id="1968" name="Google Shape;1968;p47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7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7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7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7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7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4" name="Google Shape;1974;p47"/>
          <p:cNvSpPr/>
          <p:nvPr/>
        </p:nvSpPr>
        <p:spPr>
          <a:xfrm flipH="1">
            <a:off x="8904733" y="230154"/>
            <a:ext cx="188594" cy="188947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5" name="Google Shape;1975;p47"/>
          <p:cNvGrpSpPr/>
          <p:nvPr/>
        </p:nvGrpSpPr>
        <p:grpSpPr>
          <a:xfrm flipH="1">
            <a:off x="8903595" y="1099618"/>
            <a:ext cx="190870" cy="548151"/>
            <a:chOff x="179009" y="2072968"/>
            <a:chExt cx="190870" cy="548151"/>
          </a:xfrm>
        </p:grpSpPr>
        <p:sp>
          <p:nvSpPr>
            <p:cNvPr id="1976" name="Google Shape;1976;p47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8" name="Google Shape;1978;p47"/>
          <p:cNvSpPr/>
          <p:nvPr/>
        </p:nvSpPr>
        <p:spPr>
          <a:xfrm rot="10800000" flipH="1">
            <a:off x="8853724" y="3120565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47"/>
          <p:cNvSpPr/>
          <p:nvPr/>
        </p:nvSpPr>
        <p:spPr>
          <a:xfrm rot="10800000" flipH="1">
            <a:off x="-4" y="-10"/>
            <a:ext cx="290606" cy="2022935"/>
          </a:xfrm>
          <a:custGeom>
            <a:avLst/>
            <a:gdLst/>
            <a:ahLst/>
            <a:cxnLst/>
            <a:rect l="l" t="t" r="r" b="b"/>
            <a:pathLst>
              <a:path w="285608" h="27683" extrusionOk="0">
                <a:moveTo>
                  <a:pt x="0" y="0"/>
                </a:moveTo>
                <a:lnTo>
                  <a:pt x="0" y="27682"/>
                </a:lnTo>
                <a:lnTo>
                  <a:pt x="285607" y="27682"/>
                </a:lnTo>
                <a:lnTo>
                  <a:pt x="2856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172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29"/>
          <p:cNvSpPr/>
          <p:nvPr/>
        </p:nvSpPr>
        <p:spPr>
          <a:xfrm rot="10800000" flipH="1">
            <a:off x="25" y="3544590"/>
            <a:ext cx="9143969" cy="1598911"/>
          </a:xfrm>
          <a:custGeom>
            <a:avLst/>
            <a:gdLst/>
            <a:ahLst/>
            <a:cxnLst/>
            <a:rect l="l" t="t" r="r" b="b"/>
            <a:pathLst>
              <a:path w="44209" h="160735" extrusionOk="0">
                <a:moveTo>
                  <a:pt x="0" y="0"/>
                </a:moveTo>
                <a:lnTo>
                  <a:pt x="0" y="160734"/>
                </a:lnTo>
                <a:lnTo>
                  <a:pt x="44208" y="160734"/>
                </a:lnTo>
                <a:lnTo>
                  <a:pt x="442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29"/>
          <p:cNvSpPr/>
          <p:nvPr/>
        </p:nvSpPr>
        <p:spPr>
          <a:xfrm rot="10800000" flipH="1">
            <a:off x="1349525" y="2585835"/>
            <a:ext cx="1766371" cy="1766392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29"/>
          <p:cNvSpPr/>
          <p:nvPr/>
        </p:nvSpPr>
        <p:spPr>
          <a:xfrm rot="10800000" flipH="1">
            <a:off x="1504484" y="2740810"/>
            <a:ext cx="1456430" cy="1456448"/>
          </a:xfrm>
          <a:custGeom>
            <a:avLst/>
            <a:gdLst/>
            <a:ahLst/>
            <a:cxnLst/>
            <a:rect l="l" t="t" r="r" b="b"/>
            <a:pathLst>
              <a:path w="83094" h="83095" extrusionOk="0">
                <a:moveTo>
                  <a:pt x="0" y="1"/>
                </a:moveTo>
                <a:lnTo>
                  <a:pt x="0" y="83094"/>
                </a:lnTo>
                <a:lnTo>
                  <a:pt x="83094" y="83094"/>
                </a:lnTo>
                <a:lnTo>
                  <a:pt x="83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1" name="Google Shape;1301;p29"/>
          <p:cNvSpPr/>
          <p:nvPr/>
        </p:nvSpPr>
        <p:spPr>
          <a:xfrm rot="10800000" flipH="1">
            <a:off x="8209788" y="163420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2" name="Google Shape;1302;p29"/>
          <p:cNvSpPr/>
          <p:nvPr/>
        </p:nvSpPr>
        <p:spPr>
          <a:xfrm rot="10800000" flipH="1">
            <a:off x="8395417" y="162650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3" name="Google Shape;1303;p29"/>
          <p:cNvGrpSpPr/>
          <p:nvPr/>
        </p:nvGrpSpPr>
        <p:grpSpPr>
          <a:xfrm rot="10800000" flipH="1">
            <a:off x="8841048" y="2496305"/>
            <a:ext cx="154517" cy="442886"/>
            <a:chOff x="8846561" y="2782361"/>
            <a:chExt cx="154517" cy="442886"/>
          </a:xfrm>
        </p:grpSpPr>
        <p:sp>
          <p:nvSpPr>
            <p:cNvPr id="1304" name="Google Shape;1304;p29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9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29"/>
          <p:cNvGrpSpPr/>
          <p:nvPr/>
        </p:nvGrpSpPr>
        <p:grpSpPr>
          <a:xfrm rot="10800000" flipH="1">
            <a:off x="8809011" y="1125004"/>
            <a:ext cx="181204" cy="295450"/>
            <a:chOff x="8814523" y="4301099"/>
            <a:chExt cx="181204" cy="295450"/>
          </a:xfrm>
        </p:grpSpPr>
        <p:sp>
          <p:nvSpPr>
            <p:cNvPr id="1307" name="Google Shape;1307;p29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9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9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9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9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9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3" name="Google Shape;1313;p29"/>
          <p:cNvSpPr/>
          <p:nvPr/>
        </p:nvSpPr>
        <p:spPr>
          <a:xfrm rot="10800000" flipH="1">
            <a:off x="174398" y="2786250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4" name="Google Shape;1314;p29"/>
          <p:cNvGrpSpPr/>
          <p:nvPr/>
        </p:nvGrpSpPr>
        <p:grpSpPr>
          <a:xfrm rot="10800000" flipH="1">
            <a:off x="173493" y="1791474"/>
            <a:ext cx="154529" cy="443783"/>
            <a:chOff x="179009" y="2072968"/>
            <a:chExt cx="190870" cy="548151"/>
          </a:xfrm>
        </p:grpSpPr>
        <p:sp>
          <p:nvSpPr>
            <p:cNvPr id="1315" name="Google Shape;1315;p29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9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9"/>
          <p:cNvGrpSpPr/>
          <p:nvPr/>
        </p:nvGrpSpPr>
        <p:grpSpPr>
          <a:xfrm rot="10800000" flipH="1">
            <a:off x="173487" y="162658"/>
            <a:ext cx="279631" cy="259804"/>
            <a:chOff x="6672" y="3464315"/>
            <a:chExt cx="279631" cy="259804"/>
          </a:xfrm>
        </p:grpSpPr>
        <p:sp>
          <p:nvSpPr>
            <p:cNvPr id="1318" name="Google Shape;1318;p29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9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9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9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9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9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9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9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9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7" name="Google Shape;1327;p29"/>
          <p:cNvSpPr/>
          <p:nvPr/>
        </p:nvSpPr>
        <p:spPr>
          <a:xfrm rot="10800000" flipH="1">
            <a:off x="601478" y="162657"/>
            <a:ext cx="106225" cy="105840"/>
          </a:xfrm>
          <a:custGeom>
            <a:avLst/>
            <a:gdLst/>
            <a:ahLst/>
            <a:cxnLst/>
            <a:rect l="l" t="t" r="r" b="b"/>
            <a:pathLst>
              <a:path w="3311" h="3299" extrusionOk="0">
                <a:moveTo>
                  <a:pt x="525" y="1"/>
                </a:moveTo>
                <a:lnTo>
                  <a:pt x="1" y="524"/>
                </a:lnTo>
                <a:lnTo>
                  <a:pt x="1132" y="1656"/>
                </a:lnTo>
                <a:lnTo>
                  <a:pt x="1" y="2775"/>
                </a:lnTo>
                <a:lnTo>
                  <a:pt x="525" y="3299"/>
                </a:lnTo>
                <a:lnTo>
                  <a:pt x="1656" y="2179"/>
                </a:lnTo>
                <a:lnTo>
                  <a:pt x="2775" y="3299"/>
                </a:lnTo>
                <a:lnTo>
                  <a:pt x="3311" y="2775"/>
                </a:lnTo>
                <a:lnTo>
                  <a:pt x="2180" y="1656"/>
                </a:lnTo>
                <a:lnTo>
                  <a:pt x="3311" y="524"/>
                </a:lnTo>
                <a:lnTo>
                  <a:pt x="2775" y="1"/>
                </a:lnTo>
                <a:lnTo>
                  <a:pt x="1656" y="1132"/>
                </a:lnTo>
                <a:lnTo>
                  <a:pt x="52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29"/>
          <p:cNvSpPr txBox="1">
            <a:spLocks noGrp="1"/>
          </p:cNvSpPr>
          <p:nvPr>
            <p:ph type="title" hasCustomPrompt="1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lt2"/>
                </a:solidFill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29" name="Google Shape;1329;p29"/>
          <p:cNvSpPr txBox="1">
            <a:spLocks noGrp="1"/>
          </p:cNvSpPr>
          <p:nvPr>
            <p:ph type="subTitle" idx="1"/>
          </p:nvPr>
        </p:nvSpPr>
        <p:spPr>
          <a:xfrm>
            <a:off x="1294513" y="1855715"/>
            <a:ext cx="2707800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0" name="Google Shape;1330;p29"/>
          <p:cNvSpPr txBox="1">
            <a:spLocks noGrp="1"/>
          </p:cNvSpPr>
          <p:nvPr>
            <p:ph type="title" idx="2"/>
          </p:nvPr>
        </p:nvSpPr>
        <p:spPr>
          <a:xfrm>
            <a:off x="1294513" y="1179528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l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460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737" r:id="rId4"/>
    <p:sldLayoutId id="2147483673" r:id="rId5"/>
    <p:sldLayoutId id="2147483674" r:id="rId6"/>
    <p:sldLayoutId id="2147483699" r:id="rId7"/>
    <p:sldLayoutId id="2147483738" r:id="rId8"/>
    <p:sldLayoutId id="2147483743" r:id="rId9"/>
    <p:sldLayoutId id="2147483744" r:id="rId10"/>
    <p:sldLayoutId id="2147483747" r:id="rId11"/>
    <p:sldLayoutId id="2147483749" r:id="rId12"/>
    <p:sldLayoutId id="2147483750" r:id="rId13"/>
    <p:sldLayoutId id="2147483751" r:id="rId14"/>
    <p:sldLayoutId id="2147483752" r:id="rId1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71AD0D-C0A9-E13A-82E8-1B32ED61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125F8-C56E-5B73-BEA2-B99751562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DAC0B-AF0D-87F8-3501-F90B29934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E0D19-E45C-4518-A287-5DCD2B229A93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53FE-E2F3-9BB3-2E72-E71212BFB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CF83E-652A-752D-AB3B-91231E0B4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0D275-AC31-4EDD-954A-9236DE4097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7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1"/>
          <p:cNvSpPr txBox="1">
            <a:spLocks noGrp="1"/>
          </p:cNvSpPr>
          <p:nvPr>
            <p:ph type="ctrTitle"/>
          </p:nvPr>
        </p:nvSpPr>
        <p:spPr>
          <a:xfrm>
            <a:off x="2298914" y="1910169"/>
            <a:ext cx="4546170" cy="1612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LEFT 4 DEAD </a:t>
            </a:r>
            <a:r>
              <a:rPr lang="en-US" sz="3200" dirty="0" err="1"/>
              <a:t>2D</a:t>
            </a:r>
            <a:endParaRPr sz="3200" dirty="0"/>
          </a:p>
        </p:txBody>
      </p:sp>
      <p:sp>
        <p:nvSpPr>
          <p:cNvPr id="2279" name="Google Shape;2279;p61"/>
          <p:cNvSpPr txBox="1">
            <a:spLocks noGrp="1"/>
          </p:cNvSpPr>
          <p:nvPr>
            <p:ph type="subTitle" idx="1"/>
          </p:nvPr>
        </p:nvSpPr>
        <p:spPr>
          <a:xfrm>
            <a:off x="1432774" y="3123011"/>
            <a:ext cx="6278451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7BF63-C0F2-87FC-3CBC-E69E7C1EA8EE}"/>
              </a:ext>
            </a:extLst>
          </p:cNvPr>
          <p:cNvSpPr txBox="1"/>
          <p:nvPr/>
        </p:nvSpPr>
        <p:spPr>
          <a:xfrm>
            <a:off x="7781248" y="4835723"/>
            <a:ext cx="1362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8" grpId="0"/>
      <p:bldP spid="227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9AF2381-EC97-07B5-B27E-B32FC0173A0C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67CB9B-4267-B49B-AF3C-BBF8D771DA54}"/>
              </a:ext>
            </a:extLst>
          </p:cNvPr>
          <p:cNvSpPr txBox="1"/>
          <p:nvPr/>
        </p:nvSpPr>
        <p:spPr>
          <a:xfrm>
            <a:off x="5838700" y="4165420"/>
            <a:ext cx="543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arker Grotesque Medium" panose="020B0604020202020204" charset="0"/>
              </a:rPr>
              <a:t>4</a:t>
            </a:r>
          </a:p>
        </p:txBody>
      </p:sp>
      <p:sp>
        <p:nvSpPr>
          <p:cNvPr id="3" name="Google Shape;2777;p86">
            <a:extLst>
              <a:ext uri="{FF2B5EF4-FFF2-40B4-BE49-F238E27FC236}">
                <a16:creationId xmlns:a16="http://schemas.microsoft.com/office/drawing/2014/main" id="{B1F7DDCE-32D4-F7BD-0313-642386D09E70}"/>
              </a:ext>
            </a:extLst>
          </p:cNvPr>
          <p:cNvSpPr txBox="1">
            <a:spLocks/>
          </p:cNvSpPr>
          <p:nvPr/>
        </p:nvSpPr>
        <p:spPr>
          <a:xfrm>
            <a:off x="1254694" y="55846"/>
            <a:ext cx="6505832" cy="864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800" b="1">
                <a:solidFill>
                  <a:schemeClr val="accent4"/>
                </a:solidFill>
                <a:latin typeface="Libre Franklin ExtraBold" pitchFamily="2" charset="0"/>
              </a:rPr>
              <a:t>Giao diện hướng dẫn trong game</a:t>
            </a:r>
            <a:endParaRPr lang="en-US" sz="2800" b="1" dirty="0">
              <a:solidFill>
                <a:schemeClr val="accent4"/>
              </a:solidFill>
              <a:latin typeface="Libre Franklin ExtraBold" pitchFamily="2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AA85629-AC03-9C49-C85D-C97D2B268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575" y="920819"/>
            <a:ext cx="5986850" cy="33270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94"/>
          <p:cNvSpPr txBox="1">
            <a:spLocks noGrp="1"/>
          </p:cNvSpPr>
          <p:nvPr>
            <p:ph type="title"/>
          </p:nvPr>
        </p:nvSpPr>
        <p:spPr>
          <a:xfrm flipH="1">
            <a:off x="5864431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36" name="Google Shape;3236;p94"/>
          <p:cNvSpPr txBox="1">
            <a:spLocks noGrp="1"/>
          </p:cNvSpPr>
          <p:nvPr>
            <p:ph type="title" idx="2"/>
          </p:nvPr>
        </p:nvSpPr>
        <p:spPr>
          <a:xfrm flipH="1">
            <a:off x="4102443" y="1530105"/>
            <a:ext cx="3855388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accent6"/>
                </a:solidFill>
              </a:rPr>
              <a:t>Giao </a:t>
            </a:r>
            <a:r>
              <a:rPr lang="en-US" sz="3600" dirty="0" err="1">
                <a:solidFill>
                  <a:schemeClr val="accent6"/>
                </a:solidFill>
              </a:rPr>
              <a:t>diện</a:t>
            </a:r>
            <a:r>
              <a:rPr lang="en-US" sz="3600" dirty="0">
                <a:solidFill>
                  <a:schemeClr val="accent6"/>
                </a:solidFill>
              </a:rPr>
              <a:t> game</a:t>
            </a:r>
            <a:endParaRPr sz="3600" dirty="0">
              <a:solidFill>
                <a:schemeClr val="accent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926BE4-7FB4-81EE-F143-2020E1477B67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8AEBB-C339-A642-99D8-B669DEFD1F05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3AA729B-6474-0A21-0444-537CA123CB77}"/>
              </a:ext>
            </a:extLst>
          </p:cNvPr>
          <p:cNvSpPr txBox="1">
            <a:spLocks/>
          </p:cNvSpPr>
          <p:nvPr/>
        </p:nvSpPr>
        <p:spPr>
          <a:xfrm>
            <a:off x="713250" y="316006"/>
            <a:ext cx="29555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UI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khi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vào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game </a:t>
            </a:r>
            <a:endParaRPr lang="en-US" sz="3600" dirty="0">
              <a:solidFill>
                <a:schemeClr val="accent4"/>
              </a:solidFill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ABD0646-1073-EC8E-14E3-926B55C58F97}"/>
              </a:ext>
            </a:extLst>
          </p:cNvPr>
          <p:cNvSpPr txBox="1">
            <a:spLocks/>
          </p:cNvSpPr>
          <p:nvPr/>
        </p:nvSpPr>
        <p:spPr>
          <a:xfrm>
            <a:off x="5357331" y="316006"/>
            <a:ext cx="28269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Chọn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level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75CE09E-C892-4127-A941-53D1849E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62" y="1780014"/>
            <a:ext cx="3809368" cy="257175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A044BD7A-0E8E-F735-E503-ECD5A8ED6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127" y="1780014"/>
            <a:ext cx="3809368" cy="2571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8AEBB-C339-A642-99D8-B669DEFD1F05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3AA729B-6474-0A21-0444-537CA123CB77}"/>
              </a:ext>
            </a:extLst>
          </p:cNvPr>
          <p:cNvSpPr txBox="1">
            <a:spLocks/>
          </p:cNvSpPr>
          <p:nvPr/>
        </p:nvSpPr>
        <p:spPr>
          <a:xfrm>
            <a:off x="713250" y="-111210"/>
            <a:ext cx="7837626" cy="74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Các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màn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chơi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endParaRPr lang="en-US" sz="3600" dirty="0">
              <a:solidFill>
                <a:schemeClr val="accent4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EACAD19-C539-74B3-B3E3-27FC2B6D8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2" y="712787"/>
            <a:ext cx="2465377" cy="178160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2A636C1F-BBCE-B2E9-4BFD-A271AC4FF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601" y="707186"/>
            <a:ext cx="2465377" cy="178160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1F55DD4-2294-016D-8E0C-914E1519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800" y="707185"/>
            <a:ext cx="2465377" cy="178160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5B81812-6CD4-2D5D-B360-67EC983EA6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02" y="2754261"/>
            <a:ext cx="2465377" cy="1781605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6C929D0-27DF-8959-9A85-6EBAAEB093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1600" y="2754260"/>
            <a:ext cx="2465377" cy="1781605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4733A5D2-6A9D-737D-3616-F24F1B3F10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798" y="2759860"/>
            <a:ext cx="2465377" cy="177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79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111"/>
          <p:cNvSpPr txBox="1">
            <a:spLocks noGrp="1"/>
          </p:cNvSpPr>
          <p:nvPr>
            <p:ph type="title"/>
          </p:nvPr>
        </p:nvSpPr>
        <p:spPr>
          <a:xfrm>
            <a:off x="1186163" y="27407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719" name="Google Shape;3719;p111"/>
          <p:cNvSpPr txBox="1">
            <a:spLocks noGrp="1"/>
          </p:cNvSpPr>
          <p:nvPr>
            <p:ph type="title" idx="2"/>
          </p:nvPr>
        </p:nvSpPr>
        <p:spPr>
          <a:xfrm>
            <a:off x="1309815" y="1007076"/>
            <a:ext cx="4479326" cy="12297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/>
                </a:solidFill>
              </a:rPr>
              <a:t>Khó</a:t>
            </a:r>
            <a:r>
              <a:rPr lang="en-US" sz="4000" dirty="0">
                <a:solidFill>
                  <a:schemeClr val="accent5"/>
                </a:solidFill>
              </a:rPr>
              <a:t> </a:t>
            </a:r>
            <a:r>
              <a:rPr lang="en-US" sz="4000" dirty="0" err="1">
                <a:solidFill>
                  <a:schemeClr val="accent5"/>
                </a:solidFill>
              </a:rPr>
              <a:t>khănvà</a:t>
            </a:r>
            <a:r>
              <a:rPr lang="en-US" sz="4000" dirty="0">
                <a:solidFill>
                  <a:schemeClr val="accent5"/>
                </a:solidFill>
              </a:rPr>
              <a:t> </a:t>
            </a:r>
            <a:r>
              <a:rPr lang="en-US" sz="4000" dirty="0" err="1">
                <a:solidFill>
                  <a:schemeClr val="accent5"/>
                </a:solidFill>
              </a:rPr>
              <a:t>hướng</a:t>
            </a:r>
            <a:r>
              <a:rPr lang="en-US" sz="4000" dirty="0">
                <a:solidFill>
                  <a:schemeClr val="accent5"/>
                </a:solidFill>
              </a:rPr>
              <a:t> </a:t>
            </a:r>
            <a:r>
              <a:rPr lang="en-US" sz="4000" dirty="0" err="1">
                <a:solidFill>
                  <a:schemeClr val="accent5"/>
                </a:solidFill>
              </a:rPr>
              <a:t>phát</a:t>
            </a:r>
            <a:r>
              <a:rPr lang="en-US" sz="4000" dirty="0">
                <a:solidFill>
                  <a:schemeClr val="accent5"/>
                </a:solidFill>
              </a:rPr>
              <a:t> </a:t>
            </a:r>
            <a:r>
              <a:rPr lang="en-US" sz="4000" dirty="0" err="1">
                <a:solidFill>
                  <a:schemeClr val="accent5"/>
                </a:solidFill>
              </a:rPr>
              <a:t>triển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4C5AF2-F11C-AB02-50FA-EFE0F69425D1}"/>
              </a:ext>
            </a:extLst>
          </p:cNvPr>
          <p:cNvSpPr txBox="1"/>
          <p:nvPr/>
        </p:nvSpPr>
        <p:spPr>
          <a:xfrm>
            <a:off x="7500162" y="483064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742E244-DDE1-8DD7-ED7F-00BEE350C2E4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3BB7183-1800-6A5D-D70C-83AD6CDABDE5}"/>
              </a:ext>
            </a:extLst>
          </p:cNvPr>
          <p:cNvSpPr txBox="1">
            <a:spLocks/>
          </p:cNvSpPr>
          <p:nvPr/>
        </p:nvSpPr>
        <p:spPr>
          <a:xfrm>
            <a:off x="713250" y="316006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Khó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khăn</a:t>
            </a:r>
            <a:endParaRPr lang="en-US" sz="3600" dirty="0">
              <a:solidFill>
                <a:schemeClr val="accent4"/>
              </a:solidFill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62B7377F-CEF2-D738-7B90-C6662C25009E}"/>
              </a:ext>
            </a:extLst>
          </p:cNvPr>
          <p:cNvGrpSpPr/>
          <p:nvPr/>
        </p:nvGrpSpPr>
        <p:grpSpPr>
          <a:xfrm>
            <a:off x="2582306" y="1319686"/>
            <a:ext cx="3635730" cy="584775"/>
            <a:chOff x="4647753" y="1603283"/>
            <a:chExt cx="3614202" cy="584775"/>
          </a:xfrm>
        </p:grpSpPr>
        <p:sp>
          <p:nvSpPr>
            <p:cNvPr id="3" name="TextBox 14">
              <a:extLst>
                <a:ext uri="{FF2B5EF4-FFF2-40B4-BE49-F238E27FC236}">
                  <a16:creationId xmlns:a16="http://schemas.microsoft.com/office/drawing/2014/main" id="{C4D531CD-D842-4020-BB82-11091D557201}"/>
                </a:ext>
              </a:extLst>
            </p:cNvPr>
            <p:cNvSpPr txBox="1"/>
            <p:nvPr/>
          </p:nvSpPr>
          <p:spPr>
            <a:xfrm>
              <a:off x="5052339" y="1603283"/>
              <a:ext cx="32096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Lần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đầu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các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thành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viên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làm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game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sử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dụng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SDL2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và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C++.</a:t>
              </a:r>
              <a:endParaRPr lang="en-US" sz="1600" b="1" dirty="0">
                <a:solidFill>
                  <a:schemeClr val="bg1"/>
                </a:solidFill>
                <a:latin typeface="Darker Grotesque Medium" panose="020B0604020202020204" charset="0"/>
              </a:endParaRPr>
            </a:p>
          </p:txBody>
        </p:sp>
        <p:pic>
          <p:nvPicPr>
            <p:cNvPr id="4" name="Picture 15">
              <a:extLst>
                <a:ext uri="{FF2B5EF4-FFF2-40B4-BE49-F238E27FC236}">
                  <a16:creationId xmlns:a16="http://schemas.microsoft.com/office/drawing/2014/main" id="{70E6EDE3-77E2-C3CD-E17D-A73538712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7753" y="1653034"/>
              <a:ext cx="256054" cy="249958"/>
            </a:xfrm>
            <a:prstGeom prst="rect">
              <a:avLst/>
            </a:prstGeom>
          </p:spPr>
        </p:pic>
      </p:grpSp>
      <p:grpSp>
        <p:nvGrpSpPr>
          <p:cNvPr id="5" name="Group 19">
            <a:extLst>
              <a:ext uri="{FF2B5EF4-FFF2-40B4-BE49-F238E27FC236}">
                <a16:creationId xmlns:a16="http://schemas.microsoft.com/office/drawing/2014/main" id="{56C838C1-4A0D-7B5E-A998-B6DED9DC328F}"/>
              </a:ext>
            </a:extLst>
          </p:cNvPr>
          <p:cNvGrpSpPr/>
          <p:nvPr/>
        </p:nvGrpSpPr>
        <p:grpSpPr>
          <a:xfrm>
            <a:off x="2582306" y="2199895"/>
            <a:ext cx="3547073" cy="338554"/>
            <a:chOff x="4701296" y="3630942"/>
            <a:chExt cx="3547073" cy="338554"/>
          </a:xfrm>
        </p:grpSpPr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CDBB4453-B4A1-9182-3386-C8B74BA3840E}"/>
                </a:ext>
              </a:extLst>
            </p:cNvPr>
            <p:cNvSpPr txBox="1"/>
            <p:nvPr/>
          </p:nvSpPr>
          <p:spPr>
            <a:xfrm>
              <a:off x="5082452" y="3630942"/>
              <a:ext cx="31659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Tìm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kiếm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asset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phù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hợp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trên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lang="en-US" sz="1600" b="1" i="0" dirty="0" err="1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mạng</a:t>
              </a:r>
              <a:r>
                <a:rPr lang="en-US" sz="1600" b="1" i="0" dirty="0">
                  <a:solidFill>
                    <a:schemeClr val="bg1"/>
                  </a:solidFill>
                  <a:effectLst/>
                  <a:latin typeface="Darker Grotesque Medium" panose="020B0604020202020204" charset="0"/>
                </a:rPr>
                <a:t>.</a:t>
              </a:r>
              <a:endParaRPr lang="en-US" sz="1600" b="1" dirty="0">
                <a:solidFill>
                  <a:schemeClr val="bg1"/>
                </a:solidFill>
                <a:latin typeface="Darker Grotesque Medium" panose="020B0604020202020204" charset="0"/>
              </a:endParaRPr>
            </a:p>
          </p:txBody>
        </p:sp>
        <p:sp>
          <p:nvSpPr>
            <p:cNvPr id="8" name="Google Shape;114;p13">
              <a:extLst>
                <a:ext uri="{FF2B5EF4-FFF2-40B4-BE49-F238E27FC236}">
                  <a16:creationId xmlns:a16="http://schemas.microsoft.com/office/drawing/2014/main" id="{BC06087A-970A-D00F-8B6E-9C9B3E5D0441}"/>
                </a:ext>
              </a:extLst>
            </p:cNvPr>
            <p:cNvSpPr/>
            <p:nvPr/>
          </p:nvSpPr>
          <p:spPr>
            <a:xfrm rot="11369539">
              <a:off x="4701296" y="3670024"/>
              <a:ext cx="283226" cy="284583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Darker Grotesque Medium" panose="020B0604020202020204" charset="0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13;p13">
            <a:extLst>
              <a:ext uri="{FF2B5EF4-FFF2-40B4-BE49-F238E27FC236}">
                <a16:creationId xmlns:a16="http://schemas.microsoft.com/office/drawing/2014/main" id="{A50CBD1D-F3EB-69C2-2498-8A3371C2AFDC}"/>
              </a:ext>
            </a:extLst>
          </p:cNvPr>
          <p:cNvSpPr/>
          <p:nvPr/>
        </p:nvSpPr>
        <p:spPr>
          <a:xfrm rot="11369539">
            <a:off x="2603834" y="3083857"/>
            <a:ext cx="283226" cy="284583"/>
          </a:xfrm>
          <a:custGeom>
            <a:avLst/>
            <a:gdLst/>
            <a:ahLst/>
            <a:cxnLst/>
            <a:rect l="l" t="t" r="r" b="b"/>
            <a:pathLst>
              <a:path w="390" h="391" extrusionOk="0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Darker Grotesque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D286DE0A-C55D-2AAA-16C4-138EAB0BFAEE}"/>
              </a:ext>
            </a:extLst>
          </p:cNvPr>
          <p:cNvSpPr txBox="1"/>
          <p:nvPr/>
        </p:nvSpPr>
        <p:spPr>
          <a:xfrm>
            <a:off x="3032268" y="3039125"/>
            <a:ext cx="30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0" dirty="0">
                <a:solidFill>
                  <a:schemeClr val="bg1"/>
                </a:solidFill>
                <a:effectLst/>
                <a:latin typeface="Darker Grotesque Medium" panose="020B0604020202020204" charset="0"/>
              </a:rPr>
              <a:t>…</a:t>
            </a:r>
            <a:endParaRPr lang="en-US" sz="1600" b="1" dirty="0">
              <a:solidFill>
                <a:schemeClr val="bg1"/>
              </a:solidFill>
              <a:latin typeface="Darker Grotesque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47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50D7457-456B-C5A3-2791-B9B119E2ABE3}"/>
              </a:ext>
            </a:extLst>
          </p:cNvPr>
          <p:cNvSpPr txBox="1"/>
          <p:nvPr/>
        </p:nvSpPr>
        <p:spPr>
          <a:xfrm>
            <a:off x="1117836" y="2165219"/>
            <a:ext cx="3209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Đa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dạng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enemy, enemy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tấn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công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từ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xa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như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main,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sau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khi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tiêu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diệt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enemy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đem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lại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phần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</a:rPr>
              <a:t>thưởng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</a:rPr>
              <a:t>.</a:t>
            </a:r>
            <a:endParaRPr lang="en-US" sz="1600" dirty="0">
              <a:solidFill>
                <a:schemeClr val="bg1"/>
              </a:solidFill>
              <a:latin typeface="Darker Grotesque Medium" panose="020B0604020202020204" charset="0"/>
            </a:endParaRPr>
          </a:p>
          <a:p>
            <a:pPr algn="just"/>
            <a:endParaRPr lang="en-US" sz="1600" dirty="0">
              <a:solidFill>
                <a:schemeClr val="bg1"/>
              </a:solidFill>
              <a:latin typeface="Darker Grotesque Medium" panose="020B060402020202020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AE708A-427A-355B-B705-6DB529C6DD92}"/>
              </a:ext>
            </a:extLst>
          </p:cNvPr>
          <p:cNvGrpSpPr/>
          <p:nvPr/>
        </p:nvGrpSpPr>
        <p:grpSpPr>
          <a:xfrm>
            <a:off x="678111" y="1321856"/>
            <a:ext cx="3623125" cy="584775"/>
            <a:chOff x="4638829" y="1603283"/>
            <a:chExt cx="3623125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F3346C-BD33-5DE4-857E-6B1F374516DE}"/>
                </a:ext>
              </a:extLst>
            </p:cNvPr>
            <p:cNvSpPr txBox="1"/>
            <p:nvPr/>
          </p:nvSpPr>
          <p:spPr>
            <a:xfrm>
              <a:off x="5089523" y="1603283"/>
              <a:ext cx="31724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Đa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dạng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map,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có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thể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có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nhiều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loại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địa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hình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.</a:t>
              </a:r>
              <a:endParaRPr lang="en-US" sz="1600" dirty="0">
                <a:solidFill>
                  <a:schemeClr val="bg1"/>
                </a:solidFill>
                <a:latin typeface="Darker Grotesque Medium" panose="020B060402020202020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52C68E-DA5C-B4B7-C808-7E1DC901A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8829" y="1705967"/>
              <a:ext cx="256054" cy="249958"/>
            </a:xfrm>
            <a:prstGeom prst="rect">
              <a:avLst/>
            </a:prstGeom>
          </p:spPr>
        </p:pic>
      </p:grpSp>
      <p:sp>
        <p:nvSpPr>
          <p:cNvPr id="4" name="Google Shape;113;p13">
            <a:extLst>
              <a:ext uri="{FF2B5EF4-FFF2-40B4-BE49-F238E27FC236}">
                <a16:creationId xmlns:a16="http://schemas.microsoft.com/office/drawing/2014/main" id="{6A19E1A1-09AF-1C41-755F-886874476CC1}"/>
              </a:ext>
            </a:extLst>
          </p:cNvPr>
          <p:cNvSpPr/>
          <p:nvPr/>
        </p:nvSpPr>
        <p:spPr>
          <a:xfrm rot="-10230461">
            <a:off x="699639" y="2429457"/>
            <a:ext cx="283226" cy="284583"/>
          </a:xfrm>
          <a:custGeom>
            <a:avLst/>
            <a:gdLst/>
            <a:ahLst/>
            <a:cxnLst/>
            <a:rect l="l" t="t" r="r" b="b"/>
            <a:pathLst>
              <a:path w="390" h="391" extrusionOk="0">
                <a:moveTo>
                  <a:pt x="42" y="271"/>
                </a:moveTo>
                <a:lnTo>
                  <a:pt x="42" y="271"/>
                </a:lnTo>
                <a:cubicBezTo>
                  <a:pt x="84" y="356"/>
                  <a:pt x="187" y="390"/>
                  <a:pt x="270" y="348"/>
                </a:cubicBezTo>
                <a:lnTo>
                  <a:pt x="270" y="348"/>
                </a:lnTo>
                <a:cubicBezTo>
                  <a:pt x="355" y="306"/>
                  <a:pt x="389" y="203"/>
                  <a:pt x="347" y="119"/>
                </a:cubicBezTo>
                <a:lnTo>
                  <a:pt x="347" y="119"/>
                </a:lnTo>
                <a:cubicBezTo>
                  <a:pt x="305" y="34"/>
                  <a:pt x="202" y="0"/>
                  <a:pt x="118" y="42"/>
                </a:cubicBezTo>
                <a:lnTo>
                  <a:pt x="118" y="42"/>
                </a:lnTo>
                <a:cubicBezTo>
                  <a:pt x="34" y="84"/>
                  <a:pt x="0" y="187"/>
                  <a:pt x="42" y="271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Darker Grotesque Medium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2628;p137">
            <a:extLst>
              <a:ext uri="{FF2B5EF4-FFF2-40B4-BE49-F238E27FC236}">
                <a16:creationId xmlns:a16="http://schemas.microsoft.com/office/drawing/2014/main" id="{C7419021-CD47-4AB6-89C8-860243CE7847}"/>
              </a:ext>
            </a:extLst>
          </p:cNvPr>
          <p:cNvSpPr/>
          <p:nvPr/>
        </p:nvSpPr>
        <p:spPr>
          <a:xfrm>
            <a:off x="5823697" y="2165219"/>
            <a:ext cx="2315911" cy="2313652"/>
          </a:xfrm>
          <a:custGeom>
            <a:avLst/>
            <a:gdLst/>
            <a:ahLst/>
            <a:cxnLst/>
            <a:rect l="l" t="t" r="r" b="b"/>
            <a:pathLst>
              <a:path w="11264" h="11253" extrusionOk="0">
                <a:moveTo>
                  <a:pt x="9847" y="548"/>
                </a:moveTo>
                <a:lnTo>
                  <a:pt x="9847" y="1203"/>
                </a:lnTo>
                <a:cubicBezTo>
                  <a:pt x="9847" y="1299"/>
                  <a:pt x="9930" y="1370"/>
                  <a:pt x="10014" y="1370"/>
                </a:cubicBezTo>
                <a:lnTo>
                  <a:pt x="10669" y="1370"/>
                </a:lnTo>
                <a:lnTo>
                  <a:pt x="9252" y="2811"/>
                </a:lnTo>
                <a:lnTo>
                  <a:pt x="8656" y="2811"/>
                </a:lnTo>
                <a:lnTo>
                  <a:pt x="9609" y="1858"/>
                </a:lnTo>
                <a:cubicBezTo>
                  <a:pt x="9668" y="1799"/>
                  <a:pt x="9668" y="1703"/>
                  <a:pt x="9609" y="1620"/>
                </a:cubicBezTo>
                <a:cubicBezTo>
                  <a:pt x="9579" y="1590"/>
                  <a:pt x="9537" y="1575"/>
                  <a:pt x="9494" y="1575"/>
                </a:cubicBezTo>
                <a:cubicBezTo>
                  <a:pt x="9451" y="1575"/>
                  <a:pt x="9406" y="1590"/>
                  <a:pt x="9371" y="1620"/>
                </a:cubicBezTo>
                <a:lnTo>
                  <a:pt x="8418" y="2572"/>
                </a:lnTo>
                <a:lnTo>
                  <a:pt x="8418" y="1977"/>
                </a:lnTo>
                <a:lnTo>
                  <a:pt x="9847" y="548"/>
                </a:lnTo>
                <a:close/>
                <a:moveTo>
                  <a:pt x="4549" y="2442"/>
                </a:moveTo>
                <a:cubicBezTo>
                  <a:pt x="5668" y="2442"/>
                  <a:pt x="6680" y="2870"/>
                  <a:pt x="7430" y="3573"/>
                </a:cubicBezTo>
                <a:lnTo>
                  <a:pt x="4430" y="6561"/>
                </a:lnTo>
                <a:cubicBezTo>
                  <a:pt x="4370" y="6621"/>
                  <a:pt x="4370" y="6728"/>
                  <a:pt x="4430" y="6799"/>
                </a:cubicBezTo>
                <a:cubicBezTo>
                  <a:pt x="4465" y="6835"/>
                  <a:pt x="4513" y="6847"/>
                  <a:pt x="4549" y="6847"/>
                </a:cubicBezTo>
                <a:cubicBezTo>
                  <a:pt x="4596" y="6847"/>
                  <a:pt x="4644" y="6835"/>
                  <a:pt x="4668" y="6799"/>
                </a:cubicBezTo>
                <a:lnTo>
                  <a:pt x="5418" y="6061"/>
                </a:lnTo>
                <a:cubicBezTo>
                  <a:pt x="5549" y="6240"/>
                  <a:pt x="5620" y="6466"/>
                  <a:pt x="5620" y="6680"/>
                </a:cubicBezTo>
                <a:cubicBezTo>
                  <a:pt x="5620" y="7275"/>
                  <a:pt x="5144" y="7752"/>
                  <a:pt x="4549" y="7752"/>
                </a:cubicBezTo>
                <a:cubicBezTo>
                  <a:pt x="3953" y="7752"/>
                  <a:pt x="3477" y="7275"/>
                  <a:pt x="3477" y="6680"/>
                </a:cubicBezTo>
                <a:cubicBezTo>
                  <a:pt x="3477" y="6085"/>
                  <a:pt x="3953" y="5609"/>
                  <a:pt x="4549" y="5609"/>
                </a:cubicBezTo>
                <a:cubicBezTo>
                  <a:pt x="4608" y="5609"/>
                  <a:pt x="4680" y="5609"/>
                  <a:pt x="4739" y="5632"/>
                </a:cubicBezTo>
                <a:cubicBezTo>
                  <a:pt x="4747" y="5633"/>
                  <a:pt x="4755" y="5634"/>
                  <a:pt x="4763" y="5634"/>
                </a:cubicBezTo>
                <a:cubicBezTo>
                  <a:pt x="4848" y="5634"/>
                  <a:pt x="4920" y="5577"/>
                  <a:pt x="4942" y="5490"/>
                </a:cubicBezTo>
                <a:cubicBezTo>
                  <a:pt x="4954" y="5406"/>
                  <a:pt x="4894" y="5311"/>
                  <a:pt x="4799" y="5299"/>
                </a:cubicBezTo>
                <a:cubicBezTo>
                  <a:pt x="4715" y="5287"/>
                  <a:pt x="4620" y="5275"/>
                  <a:pt x="4549" y="5275"/>
                </a:cubicBezTo>
                <a:cubicBezTo>
                  <a:pt x="3775" y="5275"/>
                  <a:pt x="3156" y="5894"/>
                  <a:pt x="3156" y="6668"/>
                </a:cubicBezTo>
                <a:cubicBezTo>
                  <a:pt x="3156" y="7442"/>
                  <a:pt x="3775" y="8073"/>
                  <a:pt x="4549" y="8073"/>
                </a:cubicBezTo>
                <a:cubicBezTo>
                  <a:pt x="5323" y="8073"/>
                  <a:pt x="5954" y="7442"/>
                  <a:pt x="5954" y="6668"/>
                </a:cubicBezTo>
                <a:cubicBezTo>
                  <a:pt x="5954" y="6359"/>
                  <a:pt x="5847" y="6049"/>
                  <a:pt x="5656" y="5811"/>
                </a:cubicBezTo>
                <a:lnTo>
                  <a:pt x="6168" y="5287"/>
                </a:lnTo>
                <a:cubicBezTo>
                  <a:pt x="6501" y="5668"/>
                  <a:pt x="6680" y="6168"/>
                  <a:pt x="6680" y="6668"/>
                </a:cubicBezTo>
                <a:cubicBezTo>
                  <a:pt x="6680" y="7847"/>
                  <a:pt x="5727" y="8799"/>
                  <a:pt x="4549" y="8799"/>
                </a:cubicBezTo>
                <a:cubicBezTo>
                  <a:pt x="3370" y="8799"/>
                  <a:pt x="2418" y="7847"/>
                  <a:pt x="2418" y="6668"/>
                </a:cubicBezTo>
                <a:cubicBezTo>
                  <a:pt x="2418" y="5490"/>
                  <a:pt x="3370" y="4537"/>
                  <a:pt x="4549" y="4537"/>
                </a:cubicBezTo>
                <a:cubicBezTo>
                  <a:pt x="4906" y="4537"/>
                  <a:pt x="5251" y="4632"/>
                  <a:pt x="5561" y="4799"/>
                </a:cubicBezTo>
                <a:cubicBezTo>
                  <a:pt x="5583" y="4810"/>
                  <a:pt x="5608" y="4815"/>
                  <a:pt x="5635" y="4815"/>
                </a:cubicBezTo>
                <a:cubicBezTo>
                  <a:pt x="5693" y="4815"/>
                  <a:pt x="5754" y="4789"/>
                  <a:pt x="5787" y="4739"/>
                </a:cubicBezTo>
                <a:cubicBezTo>
                  <a:pt x="5835" y="4656"/>
                  <a:pt x="5799" y="4561"/>
                  <a:pt x="5727" y="4513"/>
                </a:cubicBezTo>
                <a:cubicBezTo>
                  <a:pt x="5370" y="4323"/>
                  <a:pt x="4965" y="4216"/>
                  <a:pt x="4561" y="4216"/>
                </a:cubicBezTo>
                <a:cubicBezTo>
                  <a:pt x="3215" y="4216"/>
                  <a:pt x="2108" y="5311"/>
                  <a:pt x="2108" y="6668"/>
                </a:cubicBezTo>
                <a:cubicBezTo>
                  <a:pt x="2108" y="8026"/>
                  <a:pt x="3215" y="9121"/>
                  <a:pt x="4561" y="9121"/>
                </a:cubicBezTo>
                <a:cubicBezTo>
                  <a:pt x="5918" y="9121"/>
                  <a:pt x="7025" y="8026"/>
                  <a:pt x="7025" y="6668"/>
                </a:cubicBezTo>
                <a:cubicBezTo>
                  <a:pt x="7025" y="6073"/>
                  <a:pt x="6811" y="5490"/>
                  <a:pt x="6406" y="5049"/>
                </a:cubicBezTo>
                <a:lnTo>
                  <a:pt x="6930" y="4525"/>
                </a:lnTo>
                <a:cubicBezTo>
                  <a:pt x="7466" y="5109"/>
                  <a:pt x="7752" y="5871"/>
                  <a:pt x="7752" y="6656"/>
                </a:cubicBezTo>
                <a:cubicBezTo>
                  <a:pt x="7752" y="8407"/>
                  <a:pt x="6323" y="9835"/>
                  <a:pt x="4561" y="9835"/>
                </a:cubicBezTo>
                <a:cubicBezTo>
                  <a:pt x="2810" y="9835"/>
                  <a:pt x="1382" y="8407"/>
                  <a:pt x="1382" y="6656"/>
                </a:cubicBezTo>
                <a:cubicBezTo>
                  <a:pt x="1382" y="4894"/>
                  <a:pt x="2810" y="3465"/>
                  <a:pt x="4561" y="3465"/>
                </a:cubicBezTo>
                <a:cubicBezTo>
                  <a:pt x="5180" y="3465"/>
                  <a:pt x="5775" y="3644"/>
                  <a:pt x="6275" y="3977"/>
                </a:cubicBezTo>
                <a:cubicBezTo>
                  <a:pt x="6300" y="3994"/>
                  <a:pt x="6330" y="4002"/>
                  <a:pt x="6360" y="4002"/>
                </a:cubicBezTo>
                <a:cubicBezTo>
                  <a:pt x="6415" y="4002"/>
                  <a:pt x="6471" y="3976"/>
                  <a:pt x="6501" y="3930"/>
                </a:cubicBezTo>
                <a:cubicBezTo>
                  <a:pt x="6549" y="3858"/>
                  <a:pt x="6525" y="3751"/>
                  <a:pt x="6454" y="3704"/>
                </a:cubicBezTo>
                <a:cubicBezTo>
                  <a:pt x="5894" y="3346"/>
                  <a:pt x="5239" y="3156"/>
                  <a:pt x="4561" y="3156"/>
                </a:cubicBezTo>
                <a:cubicBezTo>
                  <a:pt x="2632" y="3156"/>
                  <a:pt x="1048" y="4739"/>
                  <a:pt x="1048" y="6668"/>
                </a:cubicBezTo>
                <a:cubicBezTo>
                  <a:pt x="1048" y="8609"/>
                  <a:pt x="2632" y="10181"/>
                  <a:pt x="4561" y="10181"/>
                </a:cubicBezTo>
                <a:cubicBezTo>
                  <a:pt x="6501" y="10181"/>
                  <a:pt x="8073" y="8609"/>
                  <a:pt x="8073" y="6668"/>
                </a:cubicBezTo>
                <a:cubicBezTo>
                  <a:pt x="8073" y="5787"/>
                  <a:pt x="7752" y="4954"/>
                  <a:pt x="7156" y="4299"/>
                </a:cubicBezTo>
                <a:lnTo>
                  <a:pt x="7680" y="3787"/>
                </a:lnTo>
                <a:cubicBezTo>
                  <a:pt x="8383" y="4561"/>
                  <a:pt x="8799" y="5573"/>
                  <a:pt x="8799" y="6680"/>
                </a:cubicBezTo>
                <a:cubicBezTo>
                  <a:pt x="8799" y="9026"/>
                  <a:pt x="6894" y="10931"/>
                  <a:pt x="4549" y="10931"/>
                </a:cubicBezTo>
                <a:cubicBezTo>
                  <a:pt x="2215" y="10931"/>
                  <a:pt x="310" y="9026"/>
                  <a:pt x="310" y="6680"/>
                </a:cubicBezTo>
                <a:cubicBezTo>
                  <a:pt x="310" y="4347"/>
                  <a:pt x="2215" y="2442"/>
                  <a:pt x="4549" y="2442"/>
                </a:cubicBezTo>
                <a:close/>
                <a:moveTo>
                  <a:pt x="10023" y="1"/>
                </a:moveTo>
                <a:cubicBezTo>
                  <a:pt x="9981" y="1"/>
                  <a:pt x="9938" y="17"/>
                  <a:pt x="9907" y="48"/>
                </a:cubicBezTo>
                <a:lnTo>
                  <a:pt x="8156" y="1799"/>
                </a:lnTo>
                <a:cubicBezTo>
                  <a:pt x="8121" y="1834"/>
                  <a:pt x="8109" y="1882"/>
                  <a:pt x="8109" y="1918"/>
                </a:cubicBezTo>
                <a:lnTo>
                  <a:pt x="8109" y="2906"/>
                </a:lnTo>
                <a:lnTo>
                  <a:pt x="7680" y="3334"/>
                </a:lnTo>
                <a:cubicBezTo>
                  <a:pt x="6859" y="2572"/>
                  <a:pt x="5775" y="2120"/>
                  <a:pt x="4573" y="2120"/>
                </a:cubicBezTo>
                <a:cubicBezTo>
                  <a:pt x="2048" y="2120"/>
                  <a:pt x="1" y="4168"/>
                  <a:pt x="1" y="6680"/>
                </a:cubicBezTo>
                <a:cubicBezTo>
                  <a:pt x="1" y="9204"/>
                  <a:pt x="2048" y="11252"/>
                  <a:pt x="4573" y="11252"/>
                </a:cubicBezTo>
                <a:cubicBezTo>
                  <a:pt x="7085" y="11252"/>
                  <a:pt x="9133" y="9204"/>
                  <a:pt x="9133" y="6680"/>
                </a:cubicBezTo>
                <a:cubicBezTo>
                  <a:pt x="9133" y="5478"/>
                  <a:pt x="8680" y="4394"/>
                  <a:pt x="7918" y="3573"/>
                </a:cubicBezTo>
                <a:lnTo>
                  <a:pt x="8347" y="3144"/>
                </a:lnTo>
                <a:lnTo>
                  <a:pt x="9335" y="3144"/>
                </a:lnTo>
                <a:cubicBezTo>
                  <a:pt x="9371" y="3144"/>
                  <a:pt x="9418" y="3132"/>
                  <a:pt x="9454" y="3096"/>
                </a:cubicBezTo>
                <a:lnTo>
                  <a:pt x="11204" y="1346"/>
                </a:lnTo>
                <a:cubicBezTo>
                  <a:pt x="11252" y="1287"/>
                  <a:pt x="11264" y="1227"/>
                  <a:pt x="11240" y="1168"/>
                </a:cubicBezTo>
                <a:cubicBezTo>
                  <a:pt x="11204" y="1108"/>
                  <a:pt x="11145" y="1060"/>
                  <a:pt x="11085" y="1060"/>
                </a:cubicBezTo>
                <a:lnTo>
                  <a:pt x="10192" y="1060"/>
                </a:lnTo>
                <a:lnTo>
                  <a:pt x="10192" y="167"/>
                </a:lnTo>
                <a:cubicBezTo>
                  <a:pt x="10192" y="108"/>
                  <a:pt x="10145" y="36"/>
                  <a:pt x="10085" y="13"/>
                </a:cubicBezTo>
                <a:cubicBezTo>
                  <a:pt x="10065" y="5"/>
                  <a:pt x="10044" y="1"/>
                  <a:pt x="1002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rker Grotesque Medium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8C2354-B23B-CC68-6281-419B6D3B7290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  <a:latin typeface="Darker Grotesque Medium" panose="020B0604020202020204" charset="0"/>
              </a:rPr>
              <a:t>16</a:t>
            </a:fld>
            <a:endParaRPr lang="en-US">
              <a:solidFill>
                <a:schemeClr val="bg1"/>
              </a:solidFill>
              <a:latin typeface="Darker Grotesque Medium" panose="020B060402020202020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B230FCD-CFE5-2BBC-7157-3F5691055332}"/>
              </a:ext>
            </a:extLst>
          </p:cNvPr>
          <p:cNvSpPr txBox="1">
            <a:spLocks/>
          </p:cNvSpPr>
          <p:nvPr/>
        </p:nvSpPr>
        <p:spPr>
          <a:xfrm>
            <a:off x="713250" y="316006"/>
            <a:ext cx="422327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 b="0" i="0" u="none" strike="noStrike" cap="none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Hướng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phát</a:t>
            </a:r>
            <a:r>
              <a:rPr lang="en-US" sz="3600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3600" dirty="0" err="1">
                <a:solidFill>
                  <a:schemeClr val="accent4"/>
                </a:solidFill>
                <a:latin typeface="Libre Franklin ExtraBold" pitchFamily="2" charset="0"/>
              </a:rPr>
              <a:t>triển</a:t>
            </a:r>
            <a:endParaRPr lang="en-US" sz="3600" dirty="0">
              <a:solidFill>
                <a:schemeClr val="accent4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E59F1C-594D-C27D-B28D-3A432BDA69DD}"/>
              </a:ext>
            </a:extLst>
          </p:cNvPr>
          <p:cNvGrpSpPr/>
          <p:nvPr/>
        </p:nvGrpSpPr>
        <p:grpSpPr>
          <a:xfrm>
            <a:off x="710635" y="3370139"/>
            <a:ext cx="3627787" cy="830997"/>
            <a:chOff x="4634167" y="3657054"/>
            <a:chExt cx="3627787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73DFF1-3A0E-5D4B-D85E-21FFC3AA871A}"/>
                </a:ext>
              </a:extLst>
            </p:cNvPr>
            <p:cNvSpPr txBox="1"/>
            <p:nvPr/>
          </p:nvSpPr>
          <p:spPr>
            <a:xfrm>
              <a:off x="5052338" y="3657054"/>
              <a:ext cx="32096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Tạo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ra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các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nhiệm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vụ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hoặc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giới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hạn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thời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gian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cho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từng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màn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Darker Grotesque Medium" panose="020B0604020202020204" charset="0"/>
                </a:rPr>
                <a:t>đấu</a:t>
              </a:r>
              <a:r>
                <a:rPr lang="en-US" sz="1600" b="1" dirty="0">
                  <a:solidFill>
                    <a:schemeClr val="bg1"/>
                  </a:solidFill>
                  <a:latin typeface="Darker Grotesque Medium" panose="020B0604020202020204" charset="0"/>
                </a:rPr>
                <a:t>.</a:t>
              </a:r>
              <a:endParaRPr lang="en-US" sz="1600" dirty="0">
                <a:solidFill>
                  <a:schemeClr val="bg1"/>
                </a:solidFill>
                <a:latin typeface="Darker Grotesque Medium" panose="020B0604020202020204" charset="0"/>
              </a:endParaRPr>
            </a:p>
            <a:p>
              <a:pPr algn="just"/>
              <a:endParaRPr lang="en-US" sz="1600" dirty="0">
                <a:solidFill>
                  <a:schemeClr val="bg1"/>
                </a:solidFill>
                <a:latin typeface="Darker Grotesque Medium" panose="020B0604020202020204" charset="0"/>
              </a:endParaRPr>
            </a:p>
          </p:txBody>
        </p:sp>
        <p:sp>
          <p:nvSpPr>
            <p:cNvPr id="22" name="Google Shape;114;p13">
              <a:extLst>
                <a:ext uri="{FF2B5EF4-FFF2-40B4-BE49-F238E27FC236}">
                  <a16:creationId xmlns:a16="http://schemas.microsoft.com/office/drawing/2014/main" id="{55E9CE52-86D3-E888-3299-A0B38FC4B597}"/>
                </a:ext>
              </a:extLst>
            </p:cNvPr>
            <p:cNvSpPr/>
            <p:nvPr/>
          </p:nvSpPr>
          <p:spPr>
            <a:xfrm rot="-10230461">
              <a:off x="4634167" y="3781039"/>
              <a:ext cx="283226" cy="284583"/>
            </a:xfrm>
            <a:custGeom>
              <a:avLst/>
              <a:gdLst/>
              <a:ahLst/>
              <a:cxnLst/>
              <a:rect l="l" t="t" r="r" b="b"/>
              <a:pathLst>
                <a:path w="390" h="391" extrusionOk="0">
                  <a:moveTo>
                    <a:pt x="42" y="271"/>
                  </a:moveTo>
                  <a:lnTo>
                    <a:pt x="42" y="271"/>
                  </a:lnTo>
                  <a:cubicBezTo>
                    <a:pt x="84" y="356"/>
                    <a:pt x="187" y="390"/>
                    <a:pt x="270" y="348"/>
                  </a:cubicBezTo>
                  <a:lnTo>
                    <a:pt x="270" y="348"/>
                  </a:lnTo>
                  <a:cubicBezTo>
                    <a:pt x="355" y="306"/>
                    <a:pt x="389" y="203"/>
                    <a:pt x="347" y="119"/>
                  </a:cubicBezTo>
                  <a:lnTo>
                    <a:pt x="347" y="119"/>
                  </a:lnTo>
                  <a:cubicBezTo>
                    <a:pt x="305" y="34"/>
                    <a:pt x="202" y="0"/>
                    <a:pt x="118" y="42"/>
                  </a:cubicBezTo>
                  <a:lnTo>
                    <a:pt x="118" y="42"/>
                  </a:lnTo>
                  <a:cubicBezTo>
                    <a:pt x="34" y="84"/>
                    <a:pt x="0" y="187"/>
                    <a:pt x="42" y="2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Darker Grotesque Medium" panose="020B0604020202020204" charset="0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61"/>
          <p:cNvSpPr txBox="1">
            <a:spLocks noGrp="1"/>
          </p:cNvSpPr>
          <p:nvPr>
            <p:ph type="ctrTitle"/>
          </p:nvPr>
        </p:nvSpPr>
        <p:spPr>
          <a:xfrm>
            <a:off x="1249149" y="1088805"/>
            <a:ext cx="6645702" cy="16121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LEFT 4 DEAD </a:t>
            </a:r>
            <a:r>
              <a:rPr lang="en-US" sz="3200" dirty="0" err="1"/>
              <a:t>2D</a:t>
            </a:r>
            <a:endParaRPr sz="3200" dirty="0"/>
          </a:p>
        </p:txBody>
      </p:sp>
      <p:sp>
        <p:nvSpPr>
          <p:cNvPr id="2279" name="Google Shape;2279;p61"/>
          <p:cNvSpPr txBox="1">
            <a:spLocks noGrp="1"/>
          </p:cNvSpPr>
          <p:nvPr>
            <p:ph type="subTitle" idx="1"/>
          </p:nvPr>
        </p:nvSpPr>
        <p:spPr>
          <a:xfrm>
            <a:off x="1432774" y="2823519"/>
            <a:ext cx="6278451" cy="1316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bất</a:t>
            </a:r>
            <a:r>
              <a:rPr lang="en-US" sz="2400" dirty="0"/>
              <a:t> </a:t>
            </a:r>
            <a:r>
              <a:rPr lang="en-US" sz="2400" dirty="0" err="1"/>
              <a:t>kì</a:t>
            </a:r>
            <a:r>
              <a:rPr lang="en-US" sz="2400" dirty="0"/>
              <a:t> </a:t>
            </a:r>
            <a:r>
              <a:rPr lang="en-US" sz="2400" dirty="0" err="1"/>
              <a:t>thắc</a:t>
            </a:r>
            <a:r>
              <a:rPr lang="en-US" sz="2400" dirty="0"/>
              <a:t> </a:t>
            </a:r>
            <a:r>
              <a:rPr lang="en-US" sz="2400" dirty="0" err="1"/>
              <a:t>mắc</a:t>
            </a:r>
            <a:r>
              <a:rPr lang="en-US" sz="2400" dirty="0"/>
              <a:t> </a:t>
            </a:r>
            <a:r>
              <a:rPr lang="en-US" sz="2400" dirty="0" err="1"/>
              <a:t>gì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,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tôi</a:t>
            </a:r>
            <a:r>
              <a:rPr lang="en-US" sz="2400" dirty="0"/>
              <a:t> </a:t>
            </a:r>
            <a:r>
              <a:rPr lang="en-US" sz="2400" dirty="0" err="1"/>
              <a:t>tại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u="sng" dirty="0"/>
              <a:t>https://</a:t>
            </a:r>
            <a:r>
              <a:rPr lang="en-US" u="sng" dirty="0" err="1"/>
              <a:t>github.com</a:t>
            </a:r>
            <a:r>
              <a:rPr lang="en-US" u="sng" dirty="0"/>
              <a:t>/</a:t>
            </a:r>
            <a:r>
              <a:rPr lang="en-US" u="sng" dirty="0" err="1"/>
              <a:t>ngocnamk3er</a:t>
            </a:r>
            <a:r>
              <a:rPr lang="en-US" u="sng" dirty="0"/>
              <a:t>/</a:t>
            </a:r>
            <a:endParaRPr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7BF63-C0F2-87FC-3CBC-E69E7C1EA8EE}"/>
              </a:ext>
            </a:extLst>
          </p:cNvPr>
          <p:cNvSpPr txBox="1"/>
          <p:nvPr/>
        </p:nvSpPr>
        <p:spPr>
          <a:xfrm>
            <a:off x="7575176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744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8" grpId="0"/>
      <p:bldP spid="227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" name="Google Shape;3892;p120"/>
          <p:cNvSpPr/>
          <p:nvPr/>
        </p:nvSpPr>
        <p:spPr>
          <a:xfrm>
            <a:off x="-9" y="2198021"/>
            <a:ext cx="2945507" cy="2945475"/>
          </a:xfrm>
          <a:custGeom>
            <a:avLst/>
            <a:gdLst/>
            <a:ahLst/>
            <a:cxnLst/>
            <a:rect l="l" t="t" r="r" b="b"/>
            <a:pathLst>
              <a:path w="91882" h="91881" extrusionOk="0">
                <a:moveTo>
                  <a:pt x="30623" y="0"/>
                </a:moveTo>
                <a:lnTo>
                  <a:pt x="1" y="30635"/>
                </a:lnTo>
                <a:lnTo>
                  <a:pt x="61246" y="91881"/>
                </a:lnTo>
                <a:lnTo>
                  <a:pt x="91881" y="61258"/>
                </a:lnTo>
                <a:lnTo>
                  <a:pt x="30623" y="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120"/>
          <p:cNvSpPr/>
          <p:nvPr/>
        </p:nvSpPr>
        <p:spPr>
          <a:xfrm>
            <a:off x="-9" y="3180103"/>
            <a:ext cx="1963426" cy="1963394"/>
          </a:xfrm>
          <a:custGeom>
            <a:avLst/>
            <a:gdLst/>
            <a:ahLst/>
            <a:cxnLst/>
            <a:rect l="l" t="t" r="r" b="b"/>
            <a:pathLst>
              <a:path w="61247" h="61246" extrusionOk="0">
                <a:moveTo>
                  <a:pt x="1" y="0"/>
                </a:moveTo>
                <a:lnTo>
                  <a:pt x="1" y="61246"/>
                </a:lnTo>
                <a:lnTo>
                  <a:pt x="61246" y="6124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120"/>
          <p:cNvSpPr/>
          <p:nvPr/>
        </p:nvSpPr>
        <p:spPr>
          <a:xfrm>
            <a:off x="2660088" y="888169"/>
            <a:ext cx="83286" cy="8328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120"/>
          <p:cNvSpPr/>
          <p:nvPr/>
        </p:nvSpPr>
        <p:spPr>
          <a:xfrm>
            <a:off x="2845717" y="890447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7" name="Google Shape;3897;p120"/>
          <p:cNvGrpSpPr/>
          <p:nvPr/>
        </p:nvGrpSpPr>
        <p:grpSpPr>
          <a:xfrm>
            <a:off x="-550306" y="-669558"/>
            <a:ext cx="1482115" cy="1481730"/>
            <a:chOff x="3372319" y="4143117"/>
            <a:chExt cx="1482115" cy="1481730"/>
          </a:xfrm>
        </p:grpSpPr>
        <p:sp>
          <p:nvSpPr>
            <p:cNvPr id="3898" name="Google Shape;3898;p120"/>
            <p:cNvSpPr/>
            <p:nvPr/>
          </p:nvSpPr>
          <p:spPr>
            <a:xfrm>
              <a:off x="3372319" y="4143117"/>
              <a:ext cx="1482115" cy="1481730"/>
            </a:xfrm>
            <a:custGeom>
              <a:avLst/>
              <a:gdLst/>
              <a:ahLst/>
              <a:cxnLst/>
              <a:rect l="l" t="t" r="r" b="b"/>
              <a:pathLst>
                <a:path w="46197" h="46185" extrusionOk="0">
                  <a:moveTo>
                    <a:pt x="23099" y="191"/>
                  </a:moveTo>
                  <a:cubicBezTo>
                    <a:pt x="35719" y="191"/>
                    <a:pt x="45994" y="10466"/>
                    <a:pt x="45994" y="23087"/>
                  </a:cubicBezTo>
                  <a:cubicBezTo>
                    <a:pt x="45994" y="35719"/>
                    <a:pt x="35719" y="45994"/>
                    <a:pt x="23099" y="45994"/>
                  </a:cubicBezTo>
                  <a:cubicBezTo>
                    <a:pt x="10466" y="45994"/>
                    <a:pt x="203" y="35719"/>
                    <a:pt x="203" y="23087"/>
                  </a:cubicBezTo>
                  <a:cubicBezTo>
                    <a:pt x="203" y="10466"/>
                    <a:pt x="10466" y="191"/>
                    <a:pt x="23099" y="191"/>
                  </a:cubicBezTo>
                  <a:close/>
                  <a:moveTo>
                    <a:pt x="23099" y="0"/>
                  </a:moveTo>
                  <a:cubicBezTo>
                    <a:pt x="10359" y="0"/>
                    <a:pt x="0" y="10359"/>
                    <a:pt x="0" y="23087"/>
                  </a:cubicBezTo>
                  <a:cubicBezTo>
                    <a:pt x="0" y="35826"/>
                    <a:pt x="10359" y="46185"/>
                    <a:pt x="23099" y="46185"/>
                  </a:cubicBezTo>
                  <a:cubicBezTo>
                    <a:pt x="35826" y="46185"/>
                    <a:pt x="46197" y="35826"/>
                    <a:pt x="46197" y="23087"/>
                  </a:cubicBezTo>
                  <a:cubicBezTo>
                    <a:pt x="46197" y="10359"/>
                    <a:pt x="35838" y="0"/>
                    <a:pt x="2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20"/>
            <p:cNvSpPr/>
            <p:nvPr/>
          </p:nvSpPr>
          <p:spPr>
            <a:xfrm>
              <a:off x="3416240" y="4187038"/>
              <a:ext cx="1394273" cy="1393888"/>
            </a:xfrm>
            <a:custGeom>
              <a:avLst/>
              <a:gdLst/>
              <a:ahLst/>
              <a:cxnLst/>
              <a:rect l="l" t="t" r="r" b="b"/>
              <a:pathLst>
                <a:path w="43459" h="43447" extrusionOk="0">
                  <a:moveTo>
                    <a:pt x="21730" y="191"/>
                  </a:moveTo>
                  <a:cubicBezTo>
                    <a:pt x="33600" y="191"/>
                    <a:pt x="43256" y="9847"/>
                    <a:pt x="43256" y="21718"/>
                  </a:cubicBezTo>
                  <a:cubicBezTo>
                    <a:pt x="43256" y="33600"/>
                    <a:pt x="33600" y="43256"/>
                    <a:pt x="21730" y="43256"/>
                  </a:cubicBezTo>
                  <a:cubicBezTo>
                    <a:pt x="9859" y="43256"/>
                    <a:pt x="203" y="33600"/>
                    <a:pt x="203" y="21718"/>
                  </a:cubicBezTo>
                  <a:cubicBezTo>
                    <a:pt x="203" y="9847"/>
                    <a:pt x="9859" y="191"/>
                    <a:pt x="21730" y="191"/>
                  </a:cubicBezTo>
                  <a:close/>
                  <a:moveTo>
                    <a:pt x="21730" y="1"/>
                  </a:moveTo>
                  <a:cubicBezTo>
                    <a:pt x="9752" y="1"/>
                    <a:pt x="1" y="9740"/>
                    <a:pt x="1" y="21718"/>
                  </a:cubicBezTo>
                  <a:cubicBezTo>
                    <a:pt x="1" y="33707"/>
                    <a:pt x="9752" y="43446"/>
                    <a:pt x="21730" y="43446"/>
                  </a:cubicBezTo>
                  <a:cubicBezTo>
                    <a:pt x="33707" y="43446"/>
                    <a:pt x="43459" y="33707"/>
                    <a:pt x="43459" y="21718"/>
                  </a:cubicBezTo>
                  <a:cubicBezTo>
                    <a:pt x="43459" y="9740"/>
                    <a:pt x="33707" y="1"/>
                    <a:pt x="217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20"/>
            <p:cNvSpPr/>
            <p:nvPr/>
          </p:nvSpPr>
          <p:spPr>
            <a:xfrm>
              <a:off x="3460161" y="4230959"/>
              <a:ext cx="1306431" cy="1306046"/>
            </a:xfrm>
            <a:custGeom>
              <a:avLst/>
              <a:gdLst/>
              <a:ahLst/>
              <a:cxnLst/>
              <a:rect l="l" t="t" r="r" b="b"/>
              <a:pathLst>
                <a:path w="40721" h="40709" extrusionOk="0">
                  <a:moveTo>
                    <a:pt x="20361" y="191"/>
                  </a:moveTo>
                  <a:cubicBezTo>
                    <a:pt x="31481" y="191"/>
                    <a:pt x="40518" y="9240"/>
                    <a:pt x="40518" y="20361"/>
                  </a:cubicBezTo>
                  <a:cubicBezTo>
                    <a:pt x="40518" y="31469"/>
                    <a:pt x="31481" y="40518"/>
                    <a:pt x="20361" y="40518"/>
                  </a:cubicBezTo>
                  <a:cubicBezTo>
                    <a:pt x="9240" y="40518"/>
                    <a:pt x="203" y="31469"/>
                    <a:pt x="203" y="20361"/>
                  </a:cubicBezTo>
                  <a:cubicBezTo>
                    <a:pt x="203" y="9240"/>
                    <a:pt x="9240" y="191"/>
                    <a:pt x="20361" y="191"/>
                  </a:cubicBezTo>
                  <a:close/>
                  <a:moveTo>
                    <a:pt x="20361" y="1"/>
                  </a:moveTo>
                  <a:cubicBezTo>
                    <a:pt x="9133" y="1"/>
                    <a:pt x="1" y="9121"/>
                    <a:pt x="1" y="20349"/>
                  </a:cubicBezTo>
                  <a:cubicBezTo>
                    <a:pt x="1" y="31576"/>
                    <a:pt x="9133" y="40708"/>
                    <a:pt x="20361" y="40708"/>
                  </a:cubicBezTo>
                  <a:cubicBezTo>
                    <a:pt x="31588" y="40708"/>
                    <a:pt x="40720" y="31576"/>
                    <a:pt x="40720" y="20349"/>
                  </a:cubicBezTo>
                  <a:cubicBezTo>
                    <a:pt x="40720" y="9133"/>
                    <a:pt x="31588" y="1"/>
                    <a:pt x="20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20"/>
            <p:cNvSpPr/>
            <p:nvPr/>
          </p:nvSpPr>
          <p:spPr>
            <a:xfrm>
              <a:off x="3455958" y="4274751"/>
              <a:ext cx="1266713" cy="1218686"/>
            </a:xfrm>
            <a:custGeom>
              <a:avLst/>
              <a:gdLst/>
              <a:ahLst/>
              <a:cxnLst/>
              <a:rect l="l" t="t" r="r" b="b"/>
              <a:pathLst>
                <a:path w="39483" h="37986" extrusionOk="0">
                  <a:moveTo>
                    <a:pt x="20492" y="196"/>
                  </a:moveTo>
                  <a:cubicBezTo>
                    <a:pt x="30862" y="208"/>
                    <a:pt x="39268" y="8613"/>
                    <a:pt x="39280" y="18984"/>
                  </a:cubicBezTo>
                  <a:cubicBezTo>
                    <a:pt x="39280" y="26592"/>
                    <a:pt x="34708" y="33438"/>
                    <a:pt x="27683" y="36355"/>
                  </a:cubicBezTo>
                  <a:cubicBezTo>
                    <a:pt x="25358" y="37316"/>
                    <a:pt x="22916" y="37784"/>
                    <a:pt x="20496" y="37784"/>
                  </a:cubicBezTo>
                  <a:cubicBezTo>
                    <a:pt x="15604" y="37784"/>
                    <a:pt x="10797" y="35875"/>
                    <a:pt x="7204" y="32283"/>
                  </a:cubicBezTo>
                  <a:cubicBezTo>
                    <a:pt x="1823" y="26901"/>
                    <a:pt x="215" y="18817"/>
                    <a:pt x="3132" y="11792"/>
                  </a:cubicBezTo>
                  <a:cubicBezTo>
                    <a:pt x="6037" y="4779"/>
                    <a:pt x="12884" y="196"/>
                    <a:pt x="20492" y="196"/>
                  </a:cubicBezTo>
                  <a:close/>
                  <a:moveTo>
                    <a:pt x="20497" y="0"/>
                  </a:moveTo>
                  <a:cubicBezTo>
                    <a:pt x="15553" y="0"/>
                    <a:pt x="10694" y="1932"/>
                    <a:pt x="7061" y="5565"/>
                  </a:cubicBezTo>
                  <a:cubicBezTo>
                    <a:pt x="1632" y="10995"/>
                    <a:pt x="1" y="19162"/>
                    <a:pt x="2942" y="26258"/>
                  </a:cubicBezTo>
                  <a:cubicBezTo>
                    <a:pt x="5883" y="33354"/>
                    <a:pt x="12812" y="37986"/>
                    <a:pt x="20492" y="37986"/>
                  </a:cubicBezTo>
                  <a:cubicBezTo>
                    <a:pt x="30969" y="37962"/>
                    <a:pt x="39470" y="29473"/>
                    <a:pt x="39482" y="18996"/>
                  </a:cubicBezTo>
                  <a:cubicBezTo>
                    <a:pt x="39482" y="11304"/>
                    <a:pt x="34851" y="4387"/>
                    <a:pt x="27754" y="1446"/>
                  </a:cubicBezTo>
                  <a:cubicBezTo>
                    <a:pt x="25406" y="473"/>
                    <a:pt x="22941" y="0"/>
                    <a:pt x="20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20"/>
            <p:cNvSpPr/>
            <p:nvPr/>
          </p:nvSpPr>
          <p:spPr>
            <a:xfrm>
              <a:off x="3503344" y="4318608"/>
              <a:ext cx="1175374" cy="1130908"/>
            </a:xfrm>
            <a:custGeom>
              <a:avLst/>
              <a:gdLst/>
              <a:ahLst/>
              <a:cxnLst/>
              <a:rect l="l" t="t" r="r" b="b"/>
              <a:pathLst>
                <a:path w="36636" h="35250" extrusionOk="0">
                  <a:moveTo>
                    <a:pt x="19015" y="198"/>
                  </a:moveTo>
                  <a:cubicBezTo>
                    <a:pt x="28635" y="210"/>
                    <a:pt x="36433" y="8008"/>
                    <a:pt x="36433" y="17617"/>
                  </a:cubicBezTo>
                  <a:cubicBezTo>
                    <a:pt x="36433" y="24665"/>
                    <a:pt x="32195" y="31023"/>
                    <a:pt x="25682" y="33726"/>
                  </a:cubicBezTo>
                  <a:cubicBezTo>
                    <a:pt x="23528" y="34616"/>
                    <a:pt x="21266" y="35049"/>
                    <a:pt x="19024" y="35049"/>
                  </a:cubicBezTo>
                  <a:cubicBezTo>
                    <a:pt x="14488" y="35049"/>
                    <a:pt x="10030" y="33278"/>
                    <a:pt x="6692" y="29940"/>
                  </a:cubicBezTo>
                  <a:cubicBezTo>
                    <a:pt x="1703" y="24963"/>
                    <a:pt x="215" y="17462"/>
                    <a:pt x="2917" y="10949"/>
                  </a:cubicBezTo>
                  <a:cubicBezTo>
                    <a:pt x="5608" y="4436"/>
                    <a:pt x="11966" y="198"/>
                    <a:pt x="19015" y="198"/>
                  </a:cubicBezTo>
                  <a:close/>
                  <a:moveTo>
                    <a:pt x="19021" y="1"/>
                  </a:moveTo>
                  <a:cubicBezTo>
                    <a:pt x="14435" y="1"/>
                    <a:pt x="9927" y="1793"/>
                    <a:pt x="6549" y="5163"/>
                  </a:cubicBezTo>
                  <a:cubicBezTo>
                    <a:pt x="1512" y="10199"/>
                    <a:pt x="0" y="17783"/>
                    <a:pt x="2727" y="24367"/>
                  </a:cubicBezTo>
                  <a:cubicBezTo>
                    <a:pt x="5465" y="30952"/>
                    <a:pt x="11883" y="35250"/>
                    <a:pt x="19015" y="35250"/>
                  </a:cubicBezTo>
                  <a:cubicBezTo>
                    <a:pt x="28742" y="35238"/>
                    <a:pt x="36624" y="27356"/>
                    <a:pt x="36636" y="17617"/>
                  </a:cubicBezTo>
                  <a:cubicBezTo>
                    <a:pt x="36636" y="10497"/>
                    <a:pt x="32338" y="4067"/>
                    <a:pt x="25754" y="1341"/>
                  </a:cubicBezTo>
                  <a:cubicBezTo>
                    <a:pt x="23575" y="439"/>
                    <a:pt x="21289" y="1"/>
                    <a:pt x="19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20"/>
            <p:cNvSpPr/>
            <p:nvPr/>
          </p:nvSpPr>
          <p:spPr>
            <a:xfrm>
              <a:off x="3550698" y="4362497"/>
              <a:ext cx="1084100" cy="1043098"/>
            </a:xfrm>
            <a:custGeom>
              <a:avLst/>
              <a:gdLst/>
              <a:ahLst/>
              <a:cxnLst/>
              <a:rect l="l" t="t" r="r" b="b"/>
              <a:pathLst>
                <a:path w="33791" h="32513" extrusionOk="0">
                  <a:moveTo>
                    <a:pt x="17539" y="199"/>
                  </a:moveTo>
                  <a:cubicBezTo>
                    <a:pt x="26397" y="211"/>
                    <a:pt x="33588" y="7390"/>
                    <a:pt x="33588" y="16249"/>
                  </a:cubicBezTo>
                  <a:cubicBezTo>
                    <a:pt x="33588" y="22749"/>
                    <a:pt x="29683" y="28607"/>
                    <a:pt x="23682" y="31084"/>
                  </a:cubicBezTo>
                  <a:cubicBezTo>
                    <a:pt x="21693" y="31909"/>
                    <a:pt x="19604" y="32310"/>
                    <a:pt x="17533" y="32310"/>
                  </a:cubicBezTo>
                  <a:cubicBezTo>
                    <a:pt x="13357" y="32310"/>
                    <a:pt x="9252" y="30679"/>
                    <a:pt x="6180" y="27607"/>
                  </a:cubicBezTo>
                  <a:cubicBezTo>
                    <a:pt x="1596" y="23011"/>
                    <a:pt x="215" y="16106"/>
                    <a:pt x="2703" y="10105"/>
                  </a:cubicBezTo>
                  <a:cubicBezTo>
                    <a:pt x="5192" y="4104"/>
                    <a:pt x="11038" y="199"/>
                    <a:pt x="17539" y="199"/>
                  </a:cubicBezTo>
                  <a:close/>
                  <a:moveTo>
                    <a:pt x="17544" y="0"/>
                  </a:moveTo>
                  <a:cubicBezTo>
                    <a:pt x="13314" y="0"/>
                    <a:pt x="9156" y="1652"/>
                    <a:pt x="6049" y="4759"/>
                  </a:cubicBezTo>
                  <a:cubicBezTo>
                    <a:pt x="1394" y="9414"/>
                    <a:pt x="1" y="16403"/>
                    <a:pt x="2525" y="22476"/>
                  </a:cubicBezTo>
                  <a:cubicBezTo>
                    <a:pt x="5037" y="28548"/>
                    <a:pt x="10966" y="32513"/>
                    <a:pt x="17539" y="32513"/>
                  </a:cubicBezTo>
                  <a:cubicBezTo>
                    <a:pt x="26516" y="32501"/>
                    <a:pt x="33779" y="25226"/>
                    <a:pt x="33791" y="16249"/>
                  </a:cubicBezTo>
                  <a:cubicBezTo>
                    <a:pt x="33791" y="9676"/>
                    <a:pt x="29826" y="3747"/>
                    <a:pt x="23754" y="1235"/>
                  </a:cubicBezTo>
                  <a:cubicBezTo>
                    <a:pt x="21745" y="404"/>
                    <a:pt x="19636" y="0"/>
                    <a:pt x="17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20"/>
            <p:cNvSpPr/>
            <p:nvPr/>
          </p:nvSpPr>
          <p:spPr>
            <a:xfrm>
              <a:off x="3598084" y="4406354"/>
              <a:ext cx="992793" cy="955321"/>
            </a:xfrm>
            <a:custGeom>
              <a:avLst/>
              <a:gdLst/>
              <a:ahLst/>
              <a:cxnLst/>
              <a:rect l="l" t="t" r="r" b="b"/>
              <a:pathLst>
                <a:path w="30945" h="29777" extrusionOk="0">
                  <a:moveTo>
                    <a:pt x="16062" y="201"/>
                  </a:moveTo>
                  <a:cubicBezTo>
                    <a:pt x="24170" y="213"/>
                    <a:pt x="30742" y="6773"/>
                    <a:pt x="30754" y="14894"/>
                  </a:cubicBezTo>
                  <a:cubicBezTo>
                    <a:pt x="30754" y="20835"/>
                    <a:pt x="27170" y="26181"/>
                    <a:pt x="21681" y="28455"/>
                  </a:cubicBezTo>
                  <a:cubicBezTo>
                    <a:pt x="19862" y="29209"/>
                    <a:pt x="17950" y="29575"/>
                    <a:pt x="16055" y="29575"/>
                  </a:cubicBezTo>
                  <a:cubicBezTo>
                    <a:pt x="12235" y="29575"/>
                    <a:pt x="8481" y="28085"/>
                    <a:pt x="5679" y="25276"/>
                  </a:cubicBezTo>
                  <a:cubicBezTo>
                    <a:pt x="1476" y="21073"/>
                    <a:pt x="214" y="14751"/>
                    <a:pt x="2488" y="9262"/>
                  </a:cubicBezTo>
                  <a:cubicBezTo>
                    <a:pt x="4763" y="3773"/>
                    <a:pt x="10120" y="201"/>
                    <a:pt x="16062" y="201"/>
                  </a:cubicBezTo>
                  <a:close/>
                  <a:moveTo>
                    <a:pt x="16066" y="1"/>
                  </a:moveTo>
                  <a:cubicBezTo>
                    <a:pt x="12191" y="1"/>
                    <a:pt x="8381" y="1512"/>
                    <a:pt x="5536" y="4357"/>
                  </a:cubicBezTo>
                  <a:cubicBezTo>
                    <a:pt x="1274" y="8619"/>
                    <a:pt x="0" y="15024"/>
                    <a:pt x="2310" y="20585"/>
                  </a:cubicBezTo>
                  <a:cubicBezTo>
                    <a:pt x="4608" y="26145"/>
                    <a:pt x="10037" y="29776"/>
                    <a:pt x="16062" y="29776"/>
                  </a:cubicBezTo>
                  <a:cubicBezTo>
                    <a:pt x="24277" y="29764"/>
                    <a:pt x="30933" y="23109"/>
                    <a:pt x="30944" y="14882"/>
                  </a:cubicBezTo>
                  <a:cubicBezTo>
                    <a:pt x="30944" y="8869"/>
                    <a:pt x="27325" y="3440"/>
                    <a:pt x="21753" y="1130"/>
                  </a:cubicBezTo>
                  <a:cubicBezTo>
                    <a:pt x="19914" y="370"/>
                    <a:pt x="17982" y="1"/>
                    <a:pt x="1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20"/>
            <p:cNvSpPr/>
            <p:nvPr/>
          </p:nvSpPr>
          <p:spPr>
            <a:xfrm>
              <a:off x="3645437" y="4450339"/>
              <a:ext cx="901518" cy="867415"/>
            </a:xfrm>
            <a:custGeom>
              <a:avLst/>
              <a:gdLst/>
              <a:ahLst/>
              <a:cxnLst/>
              <a:rect l="l" t="t" r="r" b="b"/>
              <a:pathLst>
                <a:path w="28100" h="27037" extrusionOk="0">
                  <a:moveTo>
                    <a:pt x="14586" y="199"/>
                  </a:moveTo>
                  <a:cubicBezTo>
                    <a:pt x="21944" y="199"/>
                    <a:pt x="27897" y="6164"/>
                    <a:pt x="27909" y="13523"/>
                  </a:cubicBezTo>
                  <a:cubicBezTo>
                    <a:pt x="27909" y="18904"/>
                    <a:pt x="24658" y="23762"/>
                    <a:pt x="19681" y="25822"/>
                  </a:cubicBezTo>
                  <a:cubicBezTo>
                    <a:pt x="18031" y="26505"/>
                    <a:pt x="16299" y="26837"/>
                    <a:pt x="14581" y="26837"/>
                  </a:cubicBezTo>
                  <a:cubicBezTo>
                    <a:pt x="11118" y="26837"/>
                    <a:pt x="7714" y="25487"/>
                    <a:pt x="5168" y="22940"/>
                  </a:cubicBezTo>
                  <a:cubicBezTo>
                    <a:pt x="1358" y="19130"/>
                    <a:pt x="215" y="13392"/>
                    <a:pt x="2275" y="8415"/>
                  </a:cubicBezTo>
                  <a:cubicBezTo>
                    <a:pt x="4334" y="3438"/>
                    <a:pt x="9192" y="199"/>
                    <a:pt x="14586" y="199"/>
                  </a:cubicBezTo>
                  <a:close/>
                  <a:moveTo>
                    <a:pt x="14581" y="1"/>
                  </a:moveTo>
                  <a:cubicBezTo>
                    <a:pt x="11067" y="1"/>
                    <a:pt x="7612" y="1375"/>
                    <a:pt x="5025" y="3962"/>
                  </a:cubicBezTo>
                  <a:cubicBezTo>
                    <a:pt x="1155" y="7819"/>
                    <a:pt x="0" y="13642"/>
                    <a:pt x="2096" y="18690"/>
                  </a:cubicBezTo>
                  <a:cubicBezTo>
                    <a:pt x="4191" y="23738"/>
                    <a:pt x="9121" y="27036"/>
                    <a:pt x="14586" y="27036"/>
                  </a:cubicBezTo>
                  <a:cubicBezTo>
                    <a:pt x="22051" y="27024"/>
                    <a:pt x="28099" y="20976"/>
                    <a:pt x="28099" y="13523"/>
                  </a:cubicBezTo>
                  <a:cubicBezTo>
                    <a:pt x="28099" y="8046"/>
                    <a:pt x="24813" y="3116"/>
                    <a:pt x="19753" y="1033"/>
                  </a:cubicBezTo>
                  <a:cubicBezTo>
                    <a:pt x="18080" y="338"/>
                    <a:pt x="16323" y="1"/>
                    <a:pt x="14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20"/>
            <p:cNvSpPr/>
            <p:nvPr/>
          </p:nvSpPr>
          <p:spPr>
            <a:xfrm>
              <a:off x="3692791" y="4494228"/>
              <a:ext cx="810211" cy="779573"/>
            </a:xfrm>
            <a:custGeom>
              <a:avLst/>
              <a:gdLst/>
              <a:ahLst/>
              <a:cxnLst/>
              <a:rect l="l" t="t" r="r" b="b"/>
              <a:pathLst>
                <a:path w="25254" h="24299" extrusionOk="0">
                  <a:moveTo>
                    <a:pt x="13110" y="201"/>
                  </a:moveTo>
                  <a:cubicBezTo>
                    <a:pt x="19706" y="201"/>
                    <a:pt x="25052" y="5547"/>
                    <a:pt x="25063" y="12155"/>
                  </a:cubicBezTo>
                  <a:cubicBezTo>
                    <a:pt x="25063" y="16988"/>
                    <a:pt x="22146" y="21346"/>
                    <a:pt x="17682" y="23192"/>
                  </a:cubicBezTo>
                  <a:cubicBezTo>
                    <a:pt x="16202" y="23803"/>
                    <a:pt x="14648" y="24101"/>
                    <a:pt x="13107" y="24101"/>
                  </a:cubicBezTo>
                  <a:cubicBezTo>
                    <a:pt x="9997" y="24101"/>
                    <a:pt x="6941" y="22889"/>
                    <a:pt x="4656" y="20596"/>
                  </a:cubicBezTo>
                  <a:cubicBezTo>
                    <a:pt x="1239" y="17179"/>
                    <a:pt x="215" y="12035"/>
                    <a:pt x="2061" y="7571"/>
                  </a:cubicBezTo>
                  <a:cubicBezTo>
                    <a:pt x="3918" y="3106"/>
                    <a:pt x="8276" y="201"/>
                    <a:pt x="13110" y="201"/>
                  </a:cubicBezTo>
                  <a:close/>
                  <a:moveTo>
                    <a:pt x="13108" y="0"/>
                  </a:moveTo>
                  <a:cubicBezTo>
                    <a:pt x="9944" y="0"/>
                    <a:pt x="6838" y="1234"/>
                    <a:pt x="4513" y="3558"/>
                  </a:cubicBezTo>
                  <a:cubicBezTo>
                    <a:pt x="1049" y="7035"/>
                    <a:pt x="1" y="12262"/>
                    <a:pt x="1882" y="16798"/>
                  </a:cubicBezTo>
                  <a:cubicBezTo>
                    <a:pt x="3763" y="21334"/>
                    <a:pt x="8192" y="24299"/>
                    <a:pt x="13110" y="24299"/>
                  </a:cubicBezTo>
                  <a:cubicBezTo>
                    <a:pt x="19813" y="24287"/>
                    <a:pt x="25254" y="18858"/>
                    <a:pt x="25254" y="12155"/>
                  </a:cubicBezTo>
                  <a:cubicBezTo>
                    <a:pt x="25254" y="7237"/>
                    <a:pt x="22301" y="2808"/>
                    <a:pt x="17765" y="927"/>
                  </a:cubicBezTo>
                  <a:cubicBezTo>
                    <a:pt x="16258" y="304"/>
                    <a:pt x="14676" y="0"/>
                    <a:pt x="13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20"/>
            <p:cNvSpPr/>
            <p:nvPr/>
          </p:nvSpPr>
          <p:spPr>
            <a:xfrm>
              <a:off x="3740177" y="4538084"/>
              <a:ext cx="719290" cy="691795"/>
            </a:xfrm>
            <a:custGeom>
              <a:avLst/>
              <a:gdLst/>
              <a:ahLst/>
              <a:cxnLst/>
              <a:rect l="l" t="t" r="r" b="b"/>
              <a:pathLst>
                <a:path w="22420" h="21563" extrusionOk="0">
                  <a:moveTo>
                    <a:pt x="11633" y="191"/>
                  </a:moveTo>
                  <a:cubicBezTo>
                    <a:pt x="17479" y="203"/>
                    <a:pt x="22205" y="4942"/>
                    <a:pt x="22217" y="10776"/>
                  </a:cubicBezTo>
                  <a:cubicBezTo>
                    <a:pt x="22217" y="15062"/>
                    <a:pt x="19634" y="18919"/>
                    <a:pt x="15681" y="20563"/>
                  </a:cubicBezTo>
                  <a:cubicBezTo>
                    <a:pt x="14374" y="21102"/>
                    <a:pt x="13002" y="21364"/>
                    <a:pt x="11642" y="21364"/>
                  </a:cubicBezTo>
                  <a:cubicBezTo>
                    <a:pt x="8886" y="21364"/>
                    <a:pt x="6176" y="20289"/>
                    <a:pt x="4144" y="18265"/>
                  </a:cubicBezTo>
                  <a:cubicBezTo>
                    <a:pt x="1119" y="15240"/>
                    <a:pt x="215" y="10692"/>
                    <a:pt x="1858" y="6728"/>
                  </a:cubicBezTo>
                  <a:cubicBezTo>
                    <a:pt x="3489" y="2775"/>
                    <a:pt x="7346" y="191"/>
                    <a:pt x="11633" y="191"/>
                  </a:cubicBezTo>
                  <a:close/>
                  <a:moveTo>
                    <a:pt x="11626" y="1"/>
                  </a:moveTo>
                  <a:cubicBezTo>
                    <a:pt x="8821" y="1"/>
                    <a:pt x="6062" y="1094"/>
                    <a:pt x="4001" y="3156"/>
                  </a:cubicBezTo>
                  <a:cubicBezTo>
                    <a:pt x="917" y="6239"/>
                    <a:pt x="0" y="10883"/>
                    <a:pt x="1667" y="14907"/>
                  </a:cubicBezTo>
                  <a:cubicBezTo>
                    <a:pt x="3334" y="18943"/>
                    <a:pt x="7275" y="21563"/>
                    <a:pt x="11633" y="21563"/>
                  </a:cubicBezTo>
                  <a:cubicBezTo>
                    <a:pt x="17586" y="21563"/>
                    <a:pt x="22408" y="16729"/>
                    <a:pt x="22420" y="10788"/>
                  </a:cubicBezTo>
                  <a:cubicBezTo>
                    <a:pt x="22420" y="6418"/>
                    <a:pt x="19788" y="2489"/>
                    <a:pt x="15752" y="822"/>
                  </a:cubicBezTo>
                  <a:cubicBezTo>
                    <a:pt x="14418" y="270"/>
                    <a:pt x="13017" y="1"/>
                    <a:pt x="11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20"/>
            <p:cNvSpPr/>
            <p:nvPr/>
          </p:nvSpPr>
          <p:spPr>
            <a:xfrm>
              <a:off x="3787531" y="4581973"/>
              <a:ext cx="628015" cy="603985"/>
            </a:xfrm>
            <a:custGeom>
              <a:avLst/>
              <a:gdLst/>
              <a:ahLst/>
              <a:cxnLst/>
              <a:rect l="l" t="t" r="r" b="b"/>
              <a:pathLst>
                <a:path w="19575" h="18826" extrusionOk="0">
                  <a:moveTo>
                    <a:pt x="10157" y="192"/>
                  </a:moveTo>
                  <a:cubicBezTo>
                    <a:pt x="15241" y="204"/>
                    <a:pt x="19372" y="4324"/>
                    <a:pt x="19372" y="9408"/>
                  </a:cubicBezTo>
                  <a:cubicBezTo>
                    <a:pt x="19372" y="13146"/>
                    <a:pt x="17122" y="16504"/>
                    <a:pt x="13681" y="17932"/>
                  </a:cubicBezTo>
                  <a:cubicBezTo>
                    <a:pt x="12544" y="18405"/>
                    <a:pt x="11349" y="18634"/>
                    <a:pt x="10164" y="18634"/>
                  </a:cubicBezTo>
                  <a:cubicBezTo>
                    <a:pt x="7764" y="18634"/>
                    <a:pt x="5402" y="17694"/>
                    <a:pt x="3632" y="15932"/>
                  </a:cubicBezTo>
                  <a:cubicBezTo>
                    <a:pt x="1001" y="13289"/>
                    <a:pt x="215" y="9336"/>
                    <a:pt x="1644" y="5883"/>
                  </a:cubicBezTo>
                  <a:cubicBezTo>
                    <a:pt x="3060" y="2442"/>
                    <a:pt x="6430" y="192"/>
                    <a:pt x="10157" y="192"/>
                  </a:cubicBezTo>
                  <a:close/>
                  <a:moveTo>
                    <a:pt x="10152" y="0"/>
                  </a:moveTo>
                  <a:cubicBezTo>
                    <a:pt x="7705" y="0"/>
                    <a:pt x="5300" y="953"/>
                    <a:pt x="3501" y="2752"/>
                  </a:cubicBezTo>
                  <a:cubicBezTo>
                    <a:pt x="810" y="5455"/>
                    <a:pt x="1" y="9503"/>
                    <a:pt x="1453" y="13015"/>
                  </a:cubicBezTo>
                  <a:cubicBezTo>
                    <a:pt x="2918" y="16539"/>
                    <a:pt x="6347" y="18825"/>
                    <a:pt x="10157" y="18825"/>
                  </a:cubicBezTo>
                  <a:cubicBezTo>
                    <a:pt x="15348" y="18825"/>
                    <a:pt x="19563" y="14611"/>
                    <a:pt x="19574" y="9408"/>
                  </a:cubicBezTo>
                  <a:cubicBezTo>
                    <a:pt x="19574" y="5610"/>
                    <a:pt x="17277" y="2169"/>
                    <a:pt x="13752" y="716"/>
                  </a:cubicBezTo>
                  <a:cubicBezTo>
                    <a:pt x="12588" y="235"/>
                    <a:pt x="11365" y="0"/>
                    <a:pt x="101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20"/>
            <p:cNvSpPr/>
            <p:nvPr/>
          </p:nvSpPr>
          <p:spPr>
            <a:xfrm>
              <a:off x="3834885" y="4625862"/>
              <a:ext cx="536740" cy="516175"/>
            </a:xfrm>
            <a:custGeom>
              <a:avLst/>
              <a:gdLst/>
              <a:ahLst/>
              <a:cxnLst/>
              <a:rect l="l" t="t" r="r" b="b"/>
              <a:pathLst>
                <a:path w="16730" h="16089" extrusionOk="0">
                  <a:moveTo>
                    <a:pt x="8681" y="193"/>
                  </a:moveTo>
                  <a:cubicBezTo>
                    <a:pt x="13014" y="205"/>
                    <a:pt x="16527" y="3718"/>
                    <a:pt x="16527" y="8052"/>
                  </a:cubicBezTo>
                  <a:cubicBezTo>
                    <a:pt x="16527" y="11219"/>
                    <a:pt x="14622" y="14088"/>
                    <a:pt x="11681" y="15302"/>
                  </a:cubicBezTo>
                  <a:cubicBezTo>
                    <a:pt x="10713" y="15704"/>
                    <a:pt x="9696" y="15898"/>
                    <a:pt x="8688" y="15898"/>
                  </a:cubicBezTo>
                  <a:cubicBezTo>
                    <a:pt x="6643" y="15898"/>
                    <a:pt x="4631" y="15099"/>
                    <a:pt x="3132" y="13600"/>
                  </a:cubicBezTo>
                  <a:cubicBezTo>
                    <a:pt x="882" y="11350"/>
                    <a:pt x="215" y="7980"/>
                    <a:pt x="1430" y="5039"/>
                  </a:cubicBezTo>
                  <a:cubicBezTo>
                    <a:pt x="2644" y="2110"/>
                    <a:pt x="5502" y="193"/>
                    <a:pt x="8681" y="193"/>
                  </a:cubicBezTo>
                  <a:close/>
                  <a:moveTo>
                    <a:pt x="8678" y="0"/>
                  </a:moveTo>
                  <a:cubicBezTo>
                    <a:pt x="6585" y="0"/>
                    <a:pt x="4526" y="815"/>
                    <a:pt x="2989" y="2360"/>
                  </a:cubicBezTo>
                  <a:cubicBezTo>
                    <a:pt x="692" y="4658"/>
                    <a:pt x="1" y="8123"/>
                    <a:pt x="1251" y="11123"/>
                  </a:cubicBezTo>
                  <a:cubicBezTo>
                    <a:pt x="2489" y="14136"/>
                    <a:pt x="5430" y="16088"/>
                    <a:pt x="8681" y="16088"/>
                  </a:cubicBezTo>
                  <a:cubicBezTo>
                    <a:pt x="13122" y="16088"/>
                    <a:pt x="16717" y="12493"/>
                    <a:pt x="16729" y="8052"/>
                  </a:cubicBezTo>
                  <a:cubicBezTo>
                    <a:pt x="16729" y="4789"/>
                    <a:pt x="14765" y="1860"/>
                    <a:pt x="11752" y="610"/>
                  </a:cubicBezTo>
                  <a:cubicBezTo>
                    <a:pt x="10759" y="200"/>
                    <a:pt x="9714" y="0"/>
                    <a:pt x="8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20"/>
            <p:cNvSpPr/>
            <p:nvPr/>
          </p:nvSpPr>
          <p:spPr>
            <a:xfrm>
              <a:off x="3882270" y="4669558"/>
              <a:ext cx="445401" cy="428558"/>
            </a:xfrm>
            <a:custGeom>
              <a:avLst/>
              <a:gdLst/>
              <a:ahLst/>
              <a:cxnLst/>
              <a:rect l="l" t="t" r="r" b="b"/>
              <a:pathLst>
                <a:path w="13883" h="13358" extrusionOk="0">
                  <a:moveTo>
                    <a:pt x="7204" y="201"/>
                  </a:moveTo>
                  <a:cubicBezTo>
                    <a:pt x="10775" y="201"/>
                    <a:pt x="13681" y="3106"/>
                    <a:pt x="13681" y="6690"/>
                  </a:cubicBezTo>
                  <a:cubicBezTo>
                    <a:pt x="13681" y="9309"/>
                    <a:pt x="12109" y="11666"/>
                    <a:pt x="9680" y="12666"/>
                  </a:cubicBezTo>
                  <a:cubicBezTo>
                    <a:pt x="8879" y="13002"/>
                    <a:pt x="8037" y="13165"/>
                    <a:pt x="7202" y="13165"/>
                  </a:cubicBezTo>
                  <a:cubicBezTo>
                    <a:pt x="5518" y="13165"/>
                    <a:pt x="3861" y="12503"/>
                    <a:pt x="2620" y="11262"/>
                  </a:cubicBezTo>
                  <a:cubicBezTo>
                    <a:pt x="762" y="9416"/>
                    <a:pt x="215" y="6630"/>
                    <a:pt x="1215" y="4201"/>
                  </a:cubicBezTo>
                  <a:cubicBezTo>
                    <a:pt x="2215" y="1784"/>
                    <a:pt x="4584" y="201"/>
                    <a:pt x="7204" y="201"/>
                  </a:cubicBezTo>
                  <a:close/>
                  <a:moveTo>
                    <a:pt x="7202" y="0"/>
                  </a:moveTo>
                  <a:cubicBezTo>
                    <a:pt x="5467" y="0"/>
                    <a:pt x="3759" y="681"/>
                    <a:pt x="2477" y="1963"/>
                  </a:cubicBezTo>
                  <a:cubicBezTo>
                    <a:pt x="572" y="3868"/>
                    <a:pt x="0" y="6749"/>
                    <a:pt x="1036" y="9237"/>
                  </a:cubicBezTo>
                  <a:cubicBezTo>
                    <a:pt x="2056" y="11729"/>
                    <a:pt x="4483" y="13357"/>
                    <a:pt x="7174" y="13357"/>
                  </a:cubicBezTo>
                  <a:cubicBezTo>
                    <a:pt x="7184" y="13357"/>
                    <a:pt x="7194" y="13357"/>
                    <a:pt x="7204" y="13357"/>
                  </a:cubicBezTo>
                  <a:cubicBezTo>
                    <a:pt x="10895" y="13357"/>
                    <a:pt x="13871" y="10369"/>
                    <a:pt x="13883" y="6690"/>
                  </a:cubicBezTo>
                  <a:cubicBezTo>
                    <a:pt x="13883" y="3987"/>
                    <a:pt x="12252" y="1546"/>
                    <a:pt x="9752" y="510"/>
                  </a:cubicBezTo>
                  <a:cubicBezTo>
                    <a:pt x="8927" y="167"/>
                    <a:pt x="8062" y="0"/>
                    <a:pt x="7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20"/>
            <p:cNvSpPr/>
            <p:nvPr/>
          </p:nvSpPr>
          <p:spPr>
            <a:xfrm>
              <a:off x="3929624" y="4713511"/>
              <a:ext cx="354127" cy="341037"/>
            </a:xfrm>
            <a:custGeom>
              <a:avLst/>
              <a:gdLst/>
              <a:ahLst/>
              <a:cxnLst/>
              <a:rect l="l" t="t" r="r" b="b"/>
              <a:pathLst>
                <a:path w="11038" h="10630" extrusionOk="0">
                  <a:moveTo>
                    <a:pt x="5728" y="200"/>
                  </a:moveTo>
                  <a:cubicBezTo>
                    <a:pt x="8549" y="200"/>
                    <a:pt x="10835" y="2486"/>
                    <a:pt x="10835" y="5308"/>
                  </a:cubicBezTo>
                  <a:cubicBezTo>
                    <a:pt x="10835" y="7379"/>
                    <a:pt x="9597" y="9249"/>
                    <a:pt x="7680" y="10034"/>
                  </a:cubicBezTo>
                  <a:cubicBezTo>
                    <a:pt x="7048" y="10299"/>
                    <a:pt x="6384" y="10427"/>
                    <a:pt x="5725" y="10427"/>
                  </a:cubicBezTo>
                  <a:cubicBezTo>
                    <a:pt x="4395" y="10427"/>
                    <a:pt x="3087" y="9906"/>
                    <a:pt x="2108" y="8927"/>
                  </a:cubicBezTo>
                  <a:cubicBezTo>
                    <a:pt x="644" y="7463"/>
                    <a:pt x="215" y="5272"/>
                    <a:pt x="1001" y="3355"/>
                  </a:cubicBezTo>
                  <a:cubicBezTo>
                    <a:pt x="1799" y="1450"/>
                    <a:pt x="3656" y="200"/>
                    <a:pt x="5728" y="200"/>
                  </a:cubicBezTo>
                  <a:close/>
                  <a:moveTo>
                    <a:pt x="5739" y="0"/>
                  </a:moveTo>
                  <a:cubicBezTo>
                    <a:pt x="4353" y="0"/>
                    <a:pt x="2991" y="543"/>
                    <a:pt x="1977" y="1557"/>
                  </a:cubicBezTo>
                  <a:cubicBezTo>
                    <a:pt x="453" y="3081"/>
                    <a:pt x="1" y="5367"/>
                    <a:pt x="822" y="7344"/>
                  </a:cubicBezTo>
                  <a:cubicBezTo>
                    <a:pt x="1644" y="9332"/>
                    <a:pt x="3584" y="10618"/>
                    <a:pt x="5728" y="10630"/>
                  </a:cubicBezTo>
                  <a:cubicBezTo>
                    <a:pt x="8657" y="10618"/>
                    <a:pt x="11038" y="8248"/>
                    <a:pt x="11038" y="5308"/>
                  </a:cubicBezTo>
                  <a:cubicBezTo>
                    <a:pt x="11038" y="3164"/>
                    <a:pt x="9740" y="1224"/>
                    <a:pt x="7764" y="402"/>
                  </a:cubicBezTo>
                  <a:cubicBezTo>
                    <a:pt x="7108" y="132"/>
                    <a:pt x="6421" y="0"/>
                    <a:pt x="57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20"/>
            <p:cNvSpPr/>
            <p:nvPr/>
          </p:nvSpPr>
          <p:spPr>
            <a:xfrm>
              <a:off x="3944158" y="4757208"/>
              <a:ext cx="295672" cy="253420"/>
            </a:xfrm>
            <a:custGeom>
              <a:avLst/>
              <a:gdLst/>
              <a:ahLst/>
              <a:cxnLst/>
              <a:rect l="l" t="t" r="r" b="b"/>
              <a:pathLst>
                <a:path w="9216" h="7899" extrusionOk="0">
                  <a:moveTo>
                    <a:pt x="5275" y="207"/>
                  </a:moveTo>
                  <a:cubicBezTo>
                    <a:pt x="7346" y="207"/>
                    <a:pt x="9013" y="1886"/>
                    <a:pt x="9013" y="3958"/>
                  </a:cubicBezTo>
                  <a:cubicBezTo>
                    <a:pt x="9013" y="6213"/>
                    <a:pt x="7172" y="7705"/>
                    <a:pt x="5247" y="7705"/>
                  </a:cubicBezTo>
                  <a:cubicBezTo>
                    <a:pt x="4326" y="7705"/>
                    <a:pt x="3386" y="7363"/>
                    <a:pt x="2620" y="6601"/>
                  </a:cubicBezTo>
                  <a:cubicBezTo>
                    <a:pt x="262" y="4243"/>
                    <a:pt x="1941" y="207"/>
                    <a:pt x="5275" y="207"/>
                  </a:cubicBezTo>
                  <a:close/>
                  <a:moveTo>
                    <a:pt x="5243" y="0"/>
                  </a:moveTo>
                  <a:cubicBezTo>
                    <a:pt x="4275" y="0"/>
                    <a:pt x="3289" y="359"/>
                    <a:pt x="2489" y="1160"/>
                  </a:cubicBezTo>
                  <a:cubicBezTo>
                    <a:pt x="0" y="3648"/>
                    <a:pt x="1762" y="7898"/>
                    <a:pt x="5275" y="7898"/>
                  </a:cubicBezTo>
                  <a:cubicBezTo>
                    <a:pt x="7453" y="7887"/>
                    <a:pt x="9216" y="6124"/>
                    <a:pt x="9216" y="3958"/>
                  </a:cubicBezTo>
                  <a:cubicBezTo>
                    <a:pt x="9216" y="1573"/>
                    <a:pt x="7269" y="0"/>
                    <a:pt x="52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20"/>
            <p:cNvSpPr/>
            <p:nvPr/>
          </p:nvSpPr>
          <p:spPr>
            <a:xfrm>
              <a:off x="4002965" y="4801193"/>
              <a:ext cx="192944" cy="165514"/>
            </a:xfrm>
            <a:custGeom>
              <a:avLst/>
              <a:gdLst/>
              <a:ahLst/>
              <a:cxnLst/>
              <a:rect l="l" t="t" r="r" b="b"/>
              <a:pathLst>
                <a:path w="6014" h="5159" extrusionOk="0">
                  <a:moveTo>
                    <a:pt x="3442" y="205"/>
                  </a:moveTo>
                  <a:cubicBezTo>
                    <a:pt x="4751" y="205"/>
                    <a:pt x="5811" y="1265"/>
                    <a:pt x="5823" y="2587"/>
                  </a:cubicBezTo>
                  <a:cubicBezTo>
                    <a:pt x="5823" y="4014"/>
                    <a:pt x="4643" y="4961"/>
                    <a:pt x="3419" y="4961"/>
                  </a:cubicBezTo>
                  <a:cubicBezTo>
                    <a:pt x="2836" y="4961"/>
                    <a:pt x="2243" y="4746"/>
                    <a:pt x="1763" y="4265"/>
                  </a:cubicBezTo>
                  <a:cubicBezTo>
                    <a:pt x="263" y="2765"/>
                    <a:pt x="1322" y="205"/>
                    <a:pt x="3442" y="205"/>
                  </a:cubicBezTo>
                  <a:close/>
                  <a:moveTo>
                    <a:pt x="3422" y="1"/>
                  </a:moveTo>
                  <a:cubicBezTo>
                    <a:pt x="2789" y="1"/>
                    <a:pt x="2144" y="237"/>
                    <a:pt x="1620" y="765"/>
                  </a:cubicBezTo>
                  <a:cubicBezTo>
                    <a:pt x="1" y="2384"/>
                    <a:pt x="1144" y="5158"/>
                    <a:pt x="3442" y="5158"/>
                  </a:cubicBezTo>
                  <a:cubicBezTo>
                    <a:pt x="4858" y="5158"/>
                    <a:pt x="6013" y="4003"/>
                    <a:pt x="6013" y="2587"/>
                  </a:cubicBezTo>
                  <a:cubicBezTo>
                    <a:pt x="6013" y="1032"/>
                    <a:pt x="4744" y="1"/>
                    <a:pt x="3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20"/>
            <p:cNvSpPr/>
            <p:nvPr/>
          </p:nvSpPr>
          <p:spPr>
            <a:xfrm>
              <a:off x="4061804" y="4845178"/>
              <a:ext cx="90184" cy="77608"/>
            </a:xfrm>
            <a:custGeom>
              <a:avLst/>
              <a:gdLst/>
              <a:ahLst/>
              <a:cxnLst/>
              <a:rect l="l" t="t" r="r" b="b"/>
              <a:pathLst>
                <a:path w="2811" h="2419" extrusionOk="0">
                  <a:moveTo>
                    <a:pt x="1608" y="203"/>
                  </a:moveTo>
                  <a:cubicBezTo>
                    <a:pt x="2167" y="203"/>
                    <a:pt x="2620" y="656"/>
                    <a:pt x="2620" y="1204"/>
                  </a:cubicBezTo>
                  <a:cubicBezTo>
                    <a:pt x="2620" y="1815"/>
                    <a:pt x="2120" y="2220"/>
                    <a:pt x="1601" y="2220"/>
                  </a:cubicBezTo>
                  <a:cubicBezTo>
                    <a:pt x="1351" y="2220"/>
                    <a:pt x="1098" y="2127"/>
                    <a:pt x="893" y="1918"/>
                  </a:cubicBezTo>
                  <a:cubicBezTo>
                    <a:pt x="262" y="1287"/>
                    <a:pt x="703" y="203"/>
                    <a:pt x="1608" y="203"/>
                  </a:cubicBezTo>
                  <a:close/>
                  <a:moveTo>
                    <a:pt x="1597" y="1"/>
                  </a:moveTo>
                  <a:cubicBezTo>
                    <a:pt x="1300" y="1"/>
                    <a:pt x="997" y="111"/>
                    <a:pt x="750" y="358"/>
                  </a:cubicBezTo>
                  <a:cubicBezTo>
                    <a:pt x="0" y="1120"/>
                    <a:pt x="536" y="2418"/>
                    <a:pt x="1608" y="2418"/>
                  </a:cubicBezTo>
                  <a:cubicBezTo>
                    <a:pt x="2274" y="2418"/>
                    <a:pt x="2810" y="1870"/>
                    <a:pt x="2810" y="1216"/>
                  </a:cubicBezTo>
                  <a:cubicBezTo>
                    <a:pt x="2810" y="483"/>
                    <a:pt x="2217" y="1"/>
                    <a:pt x="1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20"/>
            <p:cNvSpPr/>
            <p:nvPr/>
          </p:nvSpPr>
          <p:spPr>
            <a:xfrm>
              <a:off x="3784098" y="4578572"/>
              <a:ext cx="634496" cy="610787"/>
            </a:xfrm>
            <a:custGeom>
              <a:avLst/>
              <a:gdLst/>
              <a:ahLst/>
              <a:cxnLst/>
              <a:rect l="l" t="t" r="r" b="b"/>
              <a:pathLst>
                <a:path w="19777" h="19038" extrusionOk="0">
                  <a:moveTo>
                    <a:pt x="10264" y="1"/>
                  </a:moveTo>
                  <a:cubicBezTo>
                    <a:pt x="6418" y="1"/>
                    <a:pt x="2941" y="2322"/>
                    <a:pt x="1477" y="5882"/>
                  </a:cubicBezTo>
                  <a:cubicBezTo>
                    <a:pt x="0" y="9430"/>
                    <a:pt x="810" y="13526"/>
                    <a:pt x="3537" y="16253"/>
                  </a:cubicBezTo>
                  <a:cubicBezTo>
                    <a:pt x="5353" y="18069"/>
                    <a:pt x="7788" y="19038"/>
                    <a:pt x="10267" y="19038"/>
                  </a:cubicBezTo>
                  <a:cubicBezTo>
                    <a:pt x="11492" y="19038"/>
                    <a:pt x="12729" y="18801"/>
                    <a:pt x="13907" y="18312"/>
                  </a:cubicBezTo>
                  <a:cubicBezTo>
                    <a:pt x="17455" y="16836"/>
                    <a:pt x="19777" y="13371"/>
                    <a:pt x="19777" y="9514"/>
                  </a:cubicBezTo>
                  <a:cubicBezTo>
                    <a:pt x="19777" y="4263"/>
                    <a:pt x="15514" y="1"/>
                    <a:pt x="10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7" name="Google Shape;3917;p120"/>
          <p:cNvSpPr/>
          <p:nvPr/>
        </p:nvSpPr>
        <p:spPr>
          <a:xfrm>
            <a:off x="2591240" y="4781639"/>
            <a:ext cx="253479" cy="253447"/>
          </a:xfrm>
          <a:custGeom>
            <a:avLst/>
            <a:gdLst/>
            <a:ahLst/>
            <a:cxnLst/>
            <a:rect l="l" t="t" r="r" b="b"/>
            <a:pathLst>
              <a:path w="7907" h="7906" extrusionOk="0">
                <a:moveTo>
                  <a:pt x="3203" y="0"/>
                </a:moveTo>
                <a:lnTo>
                  <a:pt x="3203" y="3203"/>
                </a:lnTo>
                <a:lnTo>
                  <a:pt x="1" y="3203"/>
                </a:lnTo>
                <a:lnTo>
                  <a:pt x="1" y="4691"/>
                </a:lnTo>
                <a:lnTo>
                  <a:pt x="3203" y="4691"/>
                </a:lnTo>
                <a:lnTo>
                  <a:pt x="3203" y="7906"/>
                </a:lnTo>
                <a:lnTo>
                  <a:pt x="4704" y="7906"/>
                </a:lnTo>
                <a:lnTo>
                  <a:pt x="4704" y="4691"/>
                </a:lnTo>
                <a:lnTo>
                  <a:pt x="7906" y="4691"/>
                </a:lnTo>
                <a:lnTo>
                  <a:pt x="7906" y="3203"/>
                </a:lnTo>
                <a:lnTo>
                  <a:pt x="4704" y="3203"/>
                </a:lnTo>
                <a:lnTo>
                  <a:pt x="47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8" name="Google Shape;3918;p120"/>
          <p:cNvGrpSpPr/>
          <p:nvPr/>
        </p:nvGrpSpPr>
        <p:grpSpPr>
          <a:xfrm>
            <a:off x="179009" y="2076243"/>
            <a:ext cx="190870" cy="548151"/>
            <a:chOff x="179009" y="2072968"/>
            <a:chExt cx="190870" cy="548151"/>
          </a:xfrm>
        </p:grpSpPr>
        <p:sp>
          <p:nvSpPr>
            <p:cNvPr id="3919" name="Google Shape;3919;p120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20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2" name="Google Shape;3922;p120"/>
          <p:cNvSpPr txBox="1">
            <a:spLocks noGrp="1"/>
          </p:cNvSpPr>
          <p:nvPr>
            <p:ph type="title"/>
          </p:nvPr>
        </p:nvSpPr>
        <p:spPr>
          <a:xfrm>
            <a:off x="1153842" y="755035"/>
            <a:ext cx="7200555" cy="3733268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latin typeface="Libre Franklin ExtraBold" pitchFamily="2" charset="0"/>
              </a:rPr>
              <a:t>Thanks</a:t>
            </a:r>
            <a:r>
              <a:rPr lang="vi-VN" sz="4000" dirty="0">
                <a:latin typeface="Libre Franklin ExtraBold" pitchFamily="2" charset="0"/>
              </a:rPr>
              <a:t> </a:t>
            </a:r>
            <a:r>
              <a:rPr lang="vi-VN" sz="4000" dirty="0" err="1">
                <a:latin typeface="Libre Franklin ExtraBold" pitchFamily="2" charset="0"/>
              </a:rPr>
              <a:t>for</a:t>
            </a:r>
            <a:r>
              <a:rPr lang="en-US" sz="4000" dirty="0">
                <a:latin typeface="Libre Franklin ExtraBold" pitchFamily="2" charset="0"/>
              </a:rPr>
              <a:t> your </a:t>
            </a:r>
            <a:r>
              <a:rPr lang="vi-VN" sz="4000" dirty="0">
                <a:latin typeface="Libre Franklin ExtraBold" pitchFamily="2" charset="0"/>
              </a:rPr>
              <a:t> </a:t>
            </a:r>
            <a:r>
              <a:rPr lang="vi-VN" sz="4000" dirty="0" err="1">
                <a:latin typeface="Libre Franklin ExtraBold" pitchFamily="2" charset="0"/>
              </a:rPr>
              <a:t>attention</a:t>
            </a:r>
            <a:r>
              <a:rPr lang="en" sz="4000" dirty="0">
                <a:latin typeface="Libre Franklin ExtraBold" pitchFamily="2" charset="0"/>
              </a:rPr>
              <a:t>!</a:t>
            </a:r>
            <a:endParaRPr sz="4000" dirty="0">
              <a:latin typeface="Libre Franklin ExtraBold" pitchFamily="2" charset="0"/>
            </a:endParaRPr>
          </a:p>
        </p:txBody>
      </p:sp>
      <p:sp>
        <p:nvSpPr>
          <p:cNvPr id="3936" name="Google Shape;3936;p120"/>
          <p:cNvSpPr/>
          <p:nvPr/>
        </p:nvSpPr>
        <p:spPr>
          <a:xfrm flipH="1">
            <a:off x="7701544" y="692189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120"/>
          <p:cNvSpPr/>
          <p:nvPr/>
        </p:nvSpPr>
        <p:spPr>
          <a:xfrm rot="-1604326" flipH="1">
            <a:off x="7265559" y="514736"/>
            <a:ext cx="600149" cy="81780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120"/>
          <p:cNvSpPr/>
          <p:nvPr/>
        </p:nvSpPr>
        <p:spPr>
          <a:xfrm rot="9241698">
            <a:off x="6052575" y="633524"/>
            <a:ext cx="171525" cy="17152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120"/>
          <p:cNvSpPr/>
          <p:nvPr/>
        </p:nvSpPr>
        <p:spPr>
          <a:xfrm rot="9489279">
            <a:off x="4909277" y="160224"/>
            <a:ext cx="600111" cy="8177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0" name="Google Shape;3940;p120"/>
          <p:cNvGrpSpPr/>
          <p:nvPr/>
        </p:nvGrpSpPr>
        <p:grpSpPr>
          <a:xfrm rot="4346720">
            <a:off x="5674596" y="597070"/>
            <a:ext cx="161129" cy="262717"/>
            <a:chOff x="8814523" y="4301099"/>
            <a:chExt cx="181204" cy="295450"/>
          </a:xfrm>
        </p:grpSpPr>
        <p:sp>
          <p:nvSpPr>
            <p:cNvPr id="3941" name="Google Shape;3941;p120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20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20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20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20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20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7" name="Google Shape;3947;p120"/>
          <p:cNvSpPr/>
          <p:nvPr/>
        </p:nvSpPr>
        <p:spPr>
          <a:xfrm rot="6127299">
            <a:off x="5460227" y="266010"/>
            <a:ext cx="178582" cy="323031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120"/>
          <p:cNvSpPr/>
          <p:nvPr/>
        </p:nvSpPr>
        <p:spPr>
          <a:xfrm rot="5400000">
            <a:off x="4992333" y="550530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120"/>
          <p:cNvSpPr/>
          <p:nvPr/>
        </p:nvSpPr>
        <p:spPr>
          <a:xfrm>
            <a:off x="6516737" y="560627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120"/>
          <p:cNvSpPr/>
          <p:nvPr/>
        </p:nvSpPr>
        <p:spPr>
          <a:xfrm rot="2700000">
            <a:off x="8051873" y="464124"/>
            <a:ext cx="150491" cy="150752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1" name="Google Shape;3951;p120"/>
          <p:cNvGrpSpPr/>
          <p:nvPr/>
        </p:nvGrpSpPr>
        <p:grpSpPr>
          <a:xfrm rot="1846678">
            <a:off x="5711809" y="343837"/>
            <a:ext cx="668480" cy="54037"/>
            <a:chOff x="7586971" y="1240406"/>
            <a:chExt cx="820705" cy="53017"/>
          </a:xfrm>
        </p:grpSpPr>
        <p:sp>
          <p:nvSpPr>
            <p:cNvPr id="3952" name="Google Shape;3952;p120"/>
            <p:cNvSpPr/>
            <p:nvPr/>
          </p:nvSpPr>
          <p:spPr>
            <a:xfrm>
              <a:off x="8345886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33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20"/>
            <p:cNvSpPr/>
            <p:nvPr/>
          </p:nvSpPr>
          <p:spPr>
            <a:xfrm>
              <a:off x="8156069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8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41" y="74"/>
                    <a:pt x="1038" y="1"/>
                    <a:pt x="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20"/>
            <p:cNvSpPr/>
            <p:nvPr/>
          </p:nvSpPr>
          <p:spPr>
            <a:xfrm>
              <a:off x="7966221" y="1240406"/>
              <a:ext cx="61789" cy="53017"/>
            </a:xfrm>
            <a:custGeom>
              <a:avLst/>
              <a:gdLst/>
              <a:ahLst/>
              <a:cxnLst/>
              <a:rect l="l" t="t" r="r" b="b"/>
              <a:pathLst>
                <a:path w="1930" h="1656" extrusionOk="0">
                  <a:moveTo>
                    <a:pt x="842" y="1"/>
                  </a:moveTo>
                  <a:cubicBezTo>
                    <a:pt x="413" y="1"/>
                    <a:pt x="1" y="332"/>
                    <a:pt x="1" y="834"/>
                  </a:cubicBezTo>
                  <a:cubicBezTo>
                    <a:pt x="1" y="1286"/>
                    <a:pt x="370" y="1655"/>
                    <a:pt x="834" y="1655"/>
                  </a:cubicBezTo>
                  <a:cubicBezTo>
                    <a:pt x="1560" y="1655"/>
                    <a:pt x="1930" y="762"/>
                    <a:pt x="1418" y="238"/>
                  </a:cubicBezTo>
                  <a:cubicBezTo>
                    <a:pt x="1250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20"/>
            <p:cNvSpPr/>
            <p:nvPr/>
          </p:nvSpPr>
          <p:spPr>
            <a:xfrm>
              <a:off x="7776404" y="1240406"/>
              <a:ext cx="62173" cy="53017"/>
            </a:xfrm>
            <a:custGeom>
              <a:avLst/>
              <a:gdLst/>
              <a:ahLst/>
              <a:cxnLst/>
              <a:rect l="l" t="t" r="r" b="b"/>
              <a:pathLst>
                <a:path w="1942" h="1656" extrusionOk="0">
                  <a:moveTo>
                    <a:pt x="842" y="1"/>
                  </a:moveTo>
                  <a:cubicBezTo>
                    <a:pt x="413" y="1"/>
                    <a:pt x="0" y="332"/>
                    <a:pt x="0" y="834"/>
                  </a:cubicBezTo>
                  <a:cubicBezTo>
                    <a:pt x="0" y="1286"/>
                    <a:pt x="370" y="1655"/>
                    <a:pt x="834" y="1655"/>
                  </a:cubicBezTo>
                  <a:cubicBezTo>
                    <a:pt x="1572" y="1655"/>
                    <a:pt x="1941" y="762"/>
                    <a:pt x="1417" y="238"/>
                  </a:cubicBezTo>
                  <a:cubicBezTo>
                    <a:pt x="1249" y="74"/>
                    <a:pt x="1044" y="1"/>
                    <a:pt x="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20"/>
            <p:cNvSpPr/>
            <p:nvPr/>
          </p:nvSpPr>
          <p:spPr>
            <a:xfrm>
              <a:off x="7586971" y="1240406"/>
              <a:ext cx="61757" cy="53017"/>
            </a:xfrm>
            <a:custGeom>
              <a:avLst/>
              <a:gdLst/>
              <a:ahLst/>
              <a:cxnLst/>
              <a:rect l="l" t="t" r="r" b="b"/>
              <a:pathLst>
                <a:path w="1929" h="1656" extrusionOk="0">
                  <a:moveTo>
                    <a:pt x="832" y="1"/>
                  </a:moveTo>
                  <a:cubicBezTo>
                    <a:pt x="407" y="1"/>
                    <a:pt x="0" y="332"/>
                    <a:pt x="0" y="834"/>
                  </a:cubicBezTo>
                  <a:cubicBezTo>
                    <a:pt x="0" y="1286"/>
                    <a:pt x="369" y="1655"/>
                    <a:pt x="822" y="1655"/>
                  </a:cubicBezTo>
                  <a:cubicBezTo>
                    <a:pt x="1560" y="1655"/>
                    <a:pt x="1929" y="762"/>
                    <a:pt x="1405" y="238"/>
                  </a:cubicBezTo>
                  <a:cubicBezTo>
                    <a:pt x="1237" y="74"/>
                    <a:pt x="1033" y="1"/>
                    <a:pt x="8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7" name="Google Shape;3957;p120"/>
          <p:cNvSpPr/>
          <p:nvPr/>
        </p:nvSpPr>
        <p:spPr>
          <a:xfrm rot="-8743168" flipH="1">
            <a:off x="7266611" y="209702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120"/>
          <p:cNvSpPr/>
          <p:nvPr/>
        </p:nvSpPr>
        <p:spPr>
          <a:xfrm rot="-5400000" flipH="1">
            <a:off x="6741168" y="150098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120"/>
          <p:cNvSpPr/>
          <p:nvPr/>
        </p:nvSpPr>
        <p:spPr>
          <a:xfrm rot="-5400000" flipH="1">
            <a:off x="6175535" y="129580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120"/>
          <p:cNvSpPr/>
          <p:nvPr/>
        </p:nvSpPr>
        <p:spPr>
          <a:xfrm rot="-5400000" flipH="1">
            <a:off x="7944710" y="115618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1" name="Google Shape;3961;p120"/>
          <p:cNvGrpSpPr/>
          <p:nvPr/>
        </p:nvGrpSpPr>
        <p:grpSpPr>
          <a:xfrm rot="-5400000">
            <a:off x="6837462" y="506126"/>
            <a:ext cx="279631" cy="259804"/>
            <a:chOff x="6672" y="3464315"/>
            <a:chExt cx="279631" cy="259804"/>
          </a:xfrm>
        </p:grpSpPr>
        <p:sp>
          <p:nvSpPr>
            <p:cNvPr id="3962" name="Google Shape;3962;p120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20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20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20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20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20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20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20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20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1" name="Google Shape;3971;p120"/>
          <p:cNvSpPr/>
          <p:nvPr/>
        </p:nvSpPr>
        <p:spPr>
          <a:xfrm rot="3733680" flipH="1">
            <a:off x="7566869" y="-90177"/>
            <a:ext cx="178344" cy="323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D526-0DF0-7EE5-0BAB-D50CBF17BE79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D8AEBB-C339-A642-99D8-B669DEFD1F05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1C8DB2B-A09D-D3E0-B423-4891A9FCEEA9}"/>
              </a:ext>
            </a:extLst>
          </p:cNvPr>
          <p:cNvSpPr txBox="1"/>
          <p:nvPr/>
        </p:nvSpPr>
        <p:spPr>
          <a:xfrm>
            <a:off x="2490511" y="33626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  <a:latin typeface="Libre Franklin ExtraBold" pitchFamily="2" charset="0"/>
              </a:rPr>
              <a:t>Team Member</a:t>
            </a:r>
            <a:endParaRPr lang="en-US" sz="4000" b="1" dirty="0">
              <a:solidFill>
                <a:schemeClr val="accent4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1B7EF86-79B6-1120-83B1-C4E7397C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670" y="1626485"/>
            <a:ext cx="1311053" cy="1557137"/>
          </a:xfrm>
          <a:prstGeom prst="rect">
            <a:avLst/>
          </a:prstGeom>
        </p:spPr>
      </p:pic>
      <p:pic>
        <p:nvPicPr>
          <p:cNvPr id="9" name="Hình ảnh 8" descr="Ảnh có chứa Mặt người, người, trang phục, vòng đai cổ&#10;&#10;Mô tả được tạo tự động">
            <a:extLst>
              <a:ext uri="{FF2B5EF4-FFF2-40B4-BE49-F238E27FC236}">
                <a16:creationId xmlns:a16="http://schemas.microsoft.com/office/drawing/2014/main" id="{C66952AE-8653-7A98-7D04-0AC2B3F10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279" y="1621572"/>
            <a:ext cx="1071521" cy="1562050"/>
          </a:xfrm>
          <a:prstGeom prst="rect">
            <a:avLst/>
          </a:prstGeom>
        </p:spPr>
      </p:pic>
      <p:sp>
        <p:nvSpPr>
          <p:cNvPr id="10" name="Google Shape;3799;p115">
            <a:extLst>
              <a:ext uri="{FF2B5EF4-FFF2-40B4-BE49-F238E27FC236}">
                <a16:creationId xmlns:a16="http://schemas.microsoft.com/office/drawing/2014/main" id="{F3B95D4B-E084-FA6A-1F59-64DED5693DE4}"/>
              </a:ext>
            </a:extLst>
          </p:cNvPr>
          <p:cNvSpPr txBox="1">
            <a:spLocks/>
          </p:cNvSpPr>
          <p:nvPr/>
        </p:nvSpPr>
        <p:spPr>
          <a:xfrm>
            <a:off x="2314380" y="3384097"/>
            <a:ext cx="1957063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rPr>
              <a:t>Nguyễn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rPr>
              <a:t>Ngọc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rPr>
              <a:t> Nam</a:t>
            </a:r>
          </a:p>
          <a:p>
            <a:endParaRPr lang="en-US" sz="1600" b="1" dirty="0">
              <a:solidFill>
                <a:schemeClr val="bg1"/>
              </a:solidFill>
              <a:latin typeface="Darker Grotesque Medium" panose="020B0604020202020204" charset="0"/>
              <a:cs typeface="Darker Grotesque ExtraBold" panose="020B0604020202020204" charset="0"/>
            </a:endParaRPr>
          </a:p>
        </p:txBody>
      </p:sp>
      <p:sp>
        <p:nvSpPr>
          <p:cNvPr id="11" name="Google Shape;3797;p115">
            <a:extLst>
              <a:ext uri="{FF2B5EF4-FFF2-40B4-BE49-F238E27FC236}">
                <a16:creationId xmlns:a16="http://schemas.microsoft.com/office/drawing/2014/main" id="{87E732D7-8636-D00F-E433-870C84ED9951}"/>
              </a:ext>
            </a:extLst>
          </p:cNvPr>
          <p:cNvSpPr txBox="1">
            <a:spLocks/>
          </p:cNvSpPr>
          <p:nvPr/>
        </p:nvSpPr>
        <p:spPr>
          <a:xfrm>
            <a:off x="5262534" y="3384097"/>
            <a:ext cx="1725252" cy="43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rPr>
              <a:t>Bùi Lâm Thanh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F83441C-85EC-FBB1-CBAA-78CF231983CC}"/>
              </a:ext>
            </a:extLst>
          </p:cNvPr>
          <p:cNvSpPr txBox="1"/>
          <p:nvPr/>
        </p:nvSpPr>
        <p:spPr>
          <a:xfrm>
            <a:off x="2524835" y="3734532"/>
            <a:ext cx="121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defRPr>
            </a:lvl1pPr>
          </a:lstStyle>
          <a:p>
            <a:r>
              <a:rPr lang="en-US" b="0" dirty="0"/>
              <a:t>20204591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DB64C30-E543-5910-1295-872C7C278C1E}"/>
              </a:ext>
            </a:extLst>
          </p:cNvPr>
          <p:cNvSpPr txBox="1"/>
          <p:nvPr/>
        </p:nvSpPr>
        <p:spPr>
          <a:xfrm>
            <a:off x="5284678" y="3707652"/>
            <a:ext cx="1214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b="1">
                <a:solidFill>
                  <a:schemeClr val="bg1"/>
                </a:solidFill>
                <a:latin typeface="Darker Grotesque Medium" panose="020B0604020202020204" charset="0"/>
                <a:cs typeface="Darker Grotesque ExtraBold" panose="020B0604020202020204" charset="0"/>
              </a:defRPr>
            </a:lvl1pPr>
          </a:lstStyle>
          <a:p>
            <a:r>
              <a:rPr lang="en-US" b="0" dirty="0"/>
              <a:t>20204606</a:t>
            </a:r>
          </a:p>
        </p:txBody>
      </p:sp>
    </p:spTree>
    <p:extLst>
      <p:ext uri="{BB962C8B-B14F-4D97-AF65-F5344CB8AC3E}">
        <p14:creationId xmlns:p14="http://schemas.microsoft.com/office/powerpoint/2010/main" val="344247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64"/>
          <p:cNvSpPr txBox="1">
            <a:spLocks noGrp="1"/>
          </p:cNvSpPr>
          <p:nvPr>
            <p:ph type="title"/>
          </p:nvPr>
        </p:nvSpPr>
        <p:spPr>
          <a:xfrm>
            <a:off x="696167" y="557198"/>
            <a:ext cx="77175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TABLE OF CONTENTS</a:t>
            </a:r>
            <a:endParaRPr sz="3600" dirty="0"/>
          </a:p>
        </p:txBody>
      </p:sp>
      <p:sp>
        <p:nvSpPr>
          <p:cNvPr id="2337" name="Google Shape;2337;p64"/>
          <p:cNvSpPr txBox="1">
            <a:spLocks noGrp="1"/>
          </p:cNvSpPr>
          <p:nvPr>
            <p:ph type="subTitle" idx="3"/>
          </p:nvPr>
        </p:nvSpPr>
        <p:spPr>
          <a:xfrm>
            <a:off x="1024149" y="3281841"/>
            <a:ext cx="1333651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Giới thiệu game</a:t>
            </a:r>
            <a:endParaRPr dirty="0"/>
          </a:p>
        </p:txBody>
      </p:sp>
      <p:sp>
        <p:nvSpPr>
          <p:cNvPr id="2339" name="Google Shape;2339;p64"/>
          <p:cNvSpPr txBox="1">
            <a:spLocks noGrp="1"/>
          </p:cNvSpPr>
          <p:nvPr>
            <p:ph type="subTitle" idx="6"/>
          </p:nvPr>
        </p:nvSpPr>
        <p:spPr>
          <a:xfrm>
            <a:off x="2668337" y="3281841"/>
            <a:ext cx="19551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sp>
        <p:nvSpPr>
          <p:cNvPr id="2341" name="Google Shape;2341;p64"/>
          <p:cNvSpPr txBox="1">
            <a:spLocks noGrp="1"/>
          </p:cNvSpPr>
          <p:nvPr>
            <p:ph type="subTitle" idx="9"/>
          </p:nvPr>
        </p:nvSpPr>
        <p:spPr>
          <a:xfrm>
            <a:off x="4865442" y="3281841"/>
            <a:ext cx="140943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game</a:t>
            </a:r>
            <a:endParaRPr dirty="0"/>
          </a:p>
        </p:txBody>
      </p:sp>
      <p:sp>
        <p:nvSpPr>
          <p:cNvPr id="2343" name="Google Shape;2343;p64"/>
          <p:cNvSpPr txBox="1">
            <a:spLocks noGrp="1"/>
          </p:cNvSpPr>
          <p:nvPr>
            <p:ph type="title" idx="2"/>
          </p:nvPr>
        </p:nvSpPr>
        <p:spPr>
          <a:xfrm>
            <a:off x="713425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344" name="Google Shape;2344;p64"/>
          <p:cNvSpPr txBox="1">
            <a:spLocks noGrp="1"/>
          </p:cNvSpPr>
          <p:nvPr>
            <p:ph type="title" idx="4"/>
          </p:nvPr>
        </p:nvSpPr>
        <p:spPr>
          <a:xfrm>
            <a:off x="2634071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345" name="Google Shape;2345;p64"/>
          <p:cNvSpPr txBox="1">
            <a:spLocks noGrp="1"/>
          </p:cNvSpPr>
          <p:nvPr>
            <p:ph type="title" idx="7"/>
          </p:nvPr>
        </p:nvSpPr>
        <p:spPr>
          <a:xfrm>
            <a:off x="4554917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346" name="Google Shape;2346;p64"/>
          <p:cNvSpPr txBox="1">
            <a:spLocks noGrp="1"/>
          </p:cNvSpPr>
          <p:nvPr>
            <p:ph type="title" idx="13"/>
          </p:nvPr>
        </p:nvSpPr>
        <p:spPr>
          <a:xfrm>
            <a:off x="6475662" y="2571750"/>
            <a:ext cx="1955100" cy="4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347" name="Google Shape;2347;p64"/>
          <p:cNvSpPr txBox="1">
            <a:spLocks noGrp="1"/>
          </p:cNvSpPr>
          <p:nvPr>
            <p:ph type="subTitle" idx="15"/>
          </p:nvPr>
        </p:nvSpPr>
        <p:spPr>
          <a:xfrm>
            <a:off x="6419911" y="3281841"/>
            <a:ext cx="2066602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0FDD8-1906-13D2-8698-2171AF3E302B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5" grpId="0"/>
      <p:bldP spid="2337" grpId="0" build="p"/>
      <p:bldP spid="2339" grpId="0" build="p"/>
      <p:bldP spid="2341" grpId="0" build="p"/>
      <p:bldP spid="2343" grpId="0"/>
      <p:bldP spid="2344" grpId="0"/>
      <p:bldP spid="2345" grpId="0"/>
      <p:bldP spid="2346" grpId="0"/>
      <p:bldP spid="234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78"/>
          <p:cNvSpPr txBox="1">
            <a:spLocks noGrp="1"/>
          </p:cNvSpPr>
          <p:nvPr>
            <p:ph type="title" idx="2"/>
          </p:nvPr>
        </p:nvSpPr>
        <p:spPr>
          <a:xfrm>
            <a:off x="2418150" y="2981762"/>
            <a:ext cx="4307700" cy="6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Giới thiệu game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2550" name="Google Shape;2550;p78"/>
          <p:cNvSpPr txBox="1">
            <a:spLocks noGrp="1"/>
          </p:cNvSpPr>
          <p:nvPr>
            <p:ph type="title"/>
          </p:nvPr>
        </p:nvSpPr>
        <p:spPr>
          <a:xfrm>
            <a:off x="3525300" y="1249825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90D3F-225E-8946-446B-FC300C89F04E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4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p82"/>
          <p:cNvSpPr/>
          <p:nvPr/>
        </p:nvSpPr>
        <p:spPr>
          <a:xfrm rot="1043355">
            <a:off x="8377244" y="890414"/>
            <a:ext cx="334075" cy="271937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Darker Grotesque Medium" panose="020B0604020202020204" charset="0"/>
              </a:rPr>
              <a:t>?</a:t>
            </a:r>
          </a:p>
        </p:txBody>
      </p:sp>
      <p:sp>
        <p:nvSpPr>
          <p:cNvPr id="2719" name="Google Shape;2719;p82"/>
          <p:cNvSpPr/>
          <p:nvPr/>
        </p:nvSpPr>
        <p:spPr>
          <a:xfrm rot="-2151217">
            <a:off x="205607" y="2687319"/>
            <a:ext cx="346383" cy="295469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Darker Grotesque Medium" panose="020B0604020202020204" charset="0"/>
              </a:rPr>
              <a:t>?</a:t>
            </a:r>
            <a:endParaRPr sz="4000" b="1" dirty="0">
              <a:latin typeface="Darker Grotesque Medium" panose="020B0604020202020204" charset="0"/>
            </a:endParaRPr>
          </a:p>
        </p:txBody>
      </p:sp>
      <p:sp>
        <p:nvSpPr>
          <p:cNvPr id="2721" name="Google Shape;2721;p82"/>
          <p:cNvSpPr/>
          <p:nvPr/>
        </p:nvSpPr>
        <p:spPr>
          <a:xfrm rot="845616">
            <a:off x="8251240" y="3328057"/>
            <a:ext cx="346176" cy="295447"/>
          </a:xfrm>
          <a:custGeom>
            <a:avLst/>
            <a:gdLst/>
            <a:ahLst/>
            <a:cxnLst/>
            <a:rect l="l" t="t" r="r" b="b"/>
            <a:pathLst>
              <a:path w="285750" h="15932" extrusionOk="0">
                <a:moveTo>
                  <a:pt x="0" y="1"/>
                </a:moveTo>
                <a:lnTo>
                  <a:pt x="0" y="15931"/>
                </a:lnTo>
                <a:lnTo>
                  <a:pt x="285750" y="15931"/>
                </a:lnTo>
                <a:lnTo>
                  <a:pt x="28575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atin typeface="Darker Grotesque Medium" panose="020B0604020202020204" charset="0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87F33-1F2E-5894-6401-0BBB93FD1FB0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5</a:t>
            </a:fld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4E5DF0-27FF-D7D8-133D-610BB9085461}"/>
              </a:ext>
            </a:extLst>
          </p:cNvPr>
          <p:cNvGrpSpPr/>
          <p:nvPr/>
        </p:nvGrpSpPr>
        <p:grpSpPr>
          <a:xfrm>
            <a:off x="649473" y="1853145"/>
            <a:ext cx="5459125" cy="553998"/>
            <a:chOff x="1705747" y="1148365"/>
            <a:chExt cx="6795877" cy="553998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ADFCB20E-6370-19EF-2C23-66DD17191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219" y="1148365"/>
              <a:ext cx="6376405" cy="55399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i="0" u="none" strike="noStrike" cap="none" normalizeH="0" baseline="0" dirty="0" err="1">
                  <a:ln>
                    <a:noFill/>
                  </a:ln>
                  <a:solidFill>
                    <a:srgbClr val="C9D1D9"/>
                  </a:solidFill>
                  <a:effectLst/>
                  <a:latin typeface="Darker Grotesque Medium" panose="020B0604020202020204" charset="0"/>
                </a:rPr>
                <a:t>Trò</a:t>
              </a:r>
              <a:r>
                <a:rPr kumimoji="0" lang="en-US" altLang="en-US" sz="1800" i="0" u="none" strike="noStrike" cap="none" normalizeH="0" baseline="0" dirty="0">
                  <a:ln>
                    <a:noFill/>
                  </a:ln>
                  <a:solidFill>
                    <a:srgbClr val="C9D1D9"/>
                  </a:solidFill>
                  <a:effectLst/>
                  <a:latin typeface="Darker Grotesque Medium" panose="020B0604020202020204" charset="0"/>
                </a:rPr>
                <a:t> </a:t>
              </a:r>
              <a:r>
                <a:rPr kumimoji="0" lang="en-US" altLang="en-US" sz="1800" i="0" u="none" strike="noStrike" cap="none" normalizeH="0" baseline="0" dirty="0" err="1">
                  <a:ln>
                    <a:noFill/>
                  </a:ln>
                  <a:solidFill>
                    <a:srgbClr val="C9D1D9"/>
                  </a:solidFill>
                  <a:effectLst/>
                  <a:latin typeface="Darker Grotesque Medium" panose="020B0604020202020204" charset="0"/>
                </a:rPr>
                <a:t>chơi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được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ý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tưởng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từ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game “</a:t>
              </a:r>
              <a:r>
                <a:rPr lang="en-US" altLang="en-US" sz="1800" dirty="0">
                  <a:solidFill>
                    <a:srgbClr val="FF0000"/>
                  </a:solidFill>
                  <a:latin typeface="Darker Grotesque Medium" panose="020B0604020202020204" charset="0"/>
                </a:rPr>
                <a:t>Left 4 Dead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”,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là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một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thể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loại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game </a:t>
              </a:r>
              <a:r>
                <a:rPr lang="en-US" altLang="en-US" sz="1800" i="1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bắn</a:t>
              </a:r>
              <a:r>
                <a:rPr lang="en-US" altLang="en-US" sz="1800" i="1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i="1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súng</a:t>
              </a:r>
              <a:r>
                <a:rPr lang="en-US" altLang="en-US" sz="1800" i="1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i="1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sinh</a:t>
              </a:r>
              <a:r>
                <a:rPr lang="en-US" altLang="en-US" sz="1800" i="1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altLang="en-US" sz="1800" i="1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tồn</a:t>
              </a:r>
              <a:r>
                <a:rPr lang="en-US" alt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.</a:t>
              </a:r>
              <a:endPara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Darker Grotesque Medium" panose="020B0604020202020204" charset="0"/>
              </a:endParaRPr>
            </a:p>
          </p:txBody>
        </p:sp>
        <p:sp>
          <p:nvSpPr>
            <p:cNvPr id="6" name="Google Shape;16078;p143">
              <a:extLst>
                <a:ext uri="{FF2B5EF4-FFF2-40B4-BE49-F238E27FC236}">
                  <a16:creationId xmlns:a16="http://schemas.microsoft.com/office/drawing/2014/main" id="{B197F8EC-5309-B3E2-096C-665E2F576984}"/>
                </a:ext>
              </a:extLst>
            </p:cNvPr>
            <p:cNvSpPr/>
            <p:nvPr/>
          </p:nvSpPr>
          <p:spPr>
            <a:xfrm>
              <a:off x="1705747" y="1148365"/>
              <a:ext cx="347552" cy="346438"/>
            </a:xfrm>
            <a:custGeom>
              <a:avLst/>
              <a:gdLst/>
              <a:ahLst/>
              <a:cxnLst/>
              <a:rect l="l" t="t" r="r" b="b"/>
              <a:pathLst>
                <a:path w="10919" h="10884" extrusionOk="0">
                  <a:moveTo>
                    <a:pt x="9561" y="561"/>
                  </a:moveTo>
                  <a:lnTo>
                    <a:pt x="9561" y="1203"/>
                  </a:lnTo>
                  <a:cubicBezTo>
                    <a:pt x="9561" y="1299"/>
                    <a:pt x="9633" y="1370"/>
                    <a:pt x="9728" y="1370"/>
                  </a:cubicBezTo>
                  <a:lnTo>
                    <a:pt x="10359" y="1370"/>
                  </a:lnTo>
                  <a:lnTo>
                    <a:pt x="8966" y="2739"/>
                  </a:lnTo>
                  <a:lnTo>
                    <a:pt x="8394" y="2739"/>
                  </a:lnTo>
                  <a:lnTo>
                    <a:pt x="9323" y="1811"/>
                  </a:lnTo>
                  <a:cubicBezTo>
                    <a:pt x="9383" y="1751"/>
                    <a:pt x="9383" y="1644"/>
                    <a:pt x="9323" y="1584"/>
                  </a:cubicBezTo>
                  <a:cubicBezTo>
                    <a:pt x="9293" y="1555"/>
                    <a:pt x="9252" y="1540"/>
                    <a:pt x="9210" y="1540"/>
                  </a:cubicBezTo>
                  <a:cubicBezTo>
                    <a:pt x="9168" y="1540"/>
                    <a:pt x="9127" y="1555"/>
                    <a:pt x="9097" y="1584"/>
                  </a:cubicBezTo>
                  <a:lnTo>
                    <a:pt x="8180" y="2513"/>
                  </a:lnTo>
                  <a:lnTo>
                    <a:pt x="8180" y="1954"/>
                  </a:lnTo>
                  <a:lnTo>
                    <a:pt x="9561" y="561"/>
                  </a:lnTo>
                  <a:close/>
                  <a:moveTo>
                    <a:pt x="4441" y="2382"/>
                  </a:moveTo>
                  <a:cubicBezTo>
                    <a:pt x="5513" y="2382"/>
                    <a:pt x="6489" y="2799"/>
                    <a:pt x="7228" y="3466"/>
                  </a:cubicBezTo>
                  <a:lnTo>
                    <a:pt x="4334" y="6347"/>
                  </a:lnTo>
                  <a:cubicBezTo>
                    <a:pt x="4275" y="6406"/>
                    <a:pt x="4275" y="6514"/>
                    <a:pt x="4334" y="6573"/>
                  </a:cubicBezTo>
                  <a:cubicBezTo>
                    <a:pt x="4370" y="6609"/>
                    <a:pt x="4406" y="6621"/>
                    <a:pt x="4453" y="6621"/>
                  </a:cubicBezTo>
                  <a:cubicBezTo>
                    <a:pt x="4501" y="6621"/>
                    <a:pt x="4525" y="6609"/>
                    <a:pt x="4572" y="6573"/>
                  </a:cubicBezTo>
                  <a:lnTo>
                    <a:pt x="5287" y="5859"/>
                  </a:lnTo>
                  <a:cubicBezTo>
                    <a:pt x="5418" y="6037"/>
                    <a:pt x="5477" y="6252"/>
                    <a:pt x="5477" y="6478"/>
                  </a:cubicBezTo>
                  <a:cubicBezTo>
                    <a:pt x="5477" y="7038"/>
                    <a:pt x="5013" y="7502"/>
                    <a:pt x="4453" y="7502"/>
                  </a:cubicBezTo>
                  <a:cubicBezTo>
                    <a:pt x="3894" y="7502"/>
                    <a:pt x="3429" y="7038"/>
                    <a:pt x="3429" y="6478"/>
                  </a:cubicBezTo>
                  <a:cubicBezTo>
                    <a:pt x="3429" y="5906"/>
                    <a:pt x="3894" y="5442"/>
                    <a:pt x="4453" y="5442"/>
                  </a:cubicBezTo>
                  <a:cubicBezTo>
                    <a:pt x="4513" y="5442"/>
                    <a:pt x="4584" y="5442"/>
                    <a:pt x="4644" y="5466"/>
                  </a:cubicBezTo>
                  <a:cubicBezTo>
                    <a:pt x="4652" y="5467"/>
                    <a:pt x="4660" y="5467"/>
                    <a:pt x="4668" y="5467"/>
                  </a:cubicBezTo>
                  <a:cubicBezTo>
                    <a:pt x="4751" y="5467"/>
                    <a:pt x="4813" y="5410"/>
                    <a:pt x="4834" y="5323"/>
                  </a:cubicBezTo>
                  <a:cubicBezTo>
                    <a:pt x="4858" y="5240"/>
                    <a:pt x="4799" y="5168"/>
                    <a:pt x="4703" y="5133"/>
                  </a:cubicBezTo>
                  <a:cubicBezTo>
                    <a:pt x="4620" y="5121"/>
                    <a:pt x="4537" y="5109"/>
                    <a:pt x="4453" y="5109"/>
                  </a:cubicBezTo>
                  <a:cubicBezTo>
                    <a:pt x="3703" y="5109"/>
                    <a:pt x="3096" y="5716"/>
                    <a:pt x="3096" y="6454"/>
                  </a:cubicBezTo>
                  <a:cubicBezTo>
                    <a:pt x="3096" y="7204"/>
                    <a:pt x="3703" y="7811"/>
                    <a:pt x="4453" y="7811"/>
                  </a:cubicBezTo>
                  <a:cubicBezTo>
                    <a:pt x="5192" y="7811"/>
                    <a:pt x="5811" y="7204"/>
                    <a:pt x="5811" y="6454"/>
                  </a:cubicBezTo>
                  <a:cubicBezTo>
                    <a:pt x="5811" y="6145"/>
                    <a:pt x="5704" y="5859"/>
                    <a:pt x="5525" y="5621"/>
                  </a:cubicBezTo>
                  <a:lnTo>
                    <a:pt x="6025" y="5121"/>
                  </a:lnTo>
                  <a:cubicBezTo>
                    <a:pt x="6346" y="5490"/>
                    <a:pt x="6525" y="5966"/>
                    <a:pt x="6525" y="6454"/>
                  </a:cubicBezTo>
                  <a:cubicBezTo>
                    <a:pt x="6525" y="7585"/>
                    <a:pt x="5596" y="8514"/>
                    <a:pt x="4465" y="8514"/>
                  </a:cubicBezTo>
                  <a:cubicBezTo>
                    <a:pt x="3334" y="8514"/>
                    <a:pt x="2417" y="7585"/>
                    <a:pt x="2417" y="6454"/>
                  </a:cubicBezTo>
                  <a:cubicBezTo>
                    <a:pt x="2417" y="5323"/>
                    <a:pt x="3334" y="4406"/>
                    <a:pt x="4465" y="4406"/>
                  </a:cubicBezTo>
                  <a:cubicBezTo>
                    <a:pt x="4811" y="4406"/>
                    <a:pt x="5156" y="4490"/>
                    <a:pt x="5453" y="4656"/>
                  </a:cubicBezTo>
                  <a:cubicBezTo>
                    <a:pt x="5476" y="4671"/>
                    <a:pt x="5502" y="4678"/>
                    <a:pt x="5528" y="4678"/>
                  </a:cubicBezTo>
                  <a:cubicBezTo>
                    <a:pt x="5585" y="4678"/>
                    <a:pt x="5643" y="4646"/>
                    <a:pt x="5668" y="4597"/>
                  </a:cubicBezTo>
                  <a:cubicBezTo>
                    <a:pt x="5715" y="4525"/>
                    <a:pt x="5692" y="4418"/>
                    <a:pt x="5608" y="4371"/>
                  </a:cubicBezTo>
                  <a:cubicBezTo>
                    <a:pt x="5275" y="4180"/>
                    <a:pt x="4882" y="4097"/>
                    <a:pt x="4477" y="4097"/>
                  </a:cubicBezTo>
                  <a:cubicBezTo>
                    <a:pt x="3167" y="4097"/>
                    <a:pt x="2120" y="5168"/>
                    <a:pt x="2120" y="6454"/>
                  </a:cubicBezTo>
                  <a:cubicBezTo>
                    <a:pt x="2120" y="7764"/>
                    <a:pt x="3191" y="8823"/>
                    <a:pt x="4477" y="8823"/>
                  </a:cubicBezTo>
                  <a:cubicBezTo>
                    <a:pt x="5787" y="8823"/>
                    <a:pt x="6847" y="7752"/>
                    <a:pt x="6847" y="6454"/>
                  </a:cubicBezTo>
                  <a:cubicBezTo>
                    <a:pt x="6847" y="5883"/>
                    <a:pt x="6644" y="5323"/>
                    <a:pt x="6263" y="4894"/>
                  </a:cubicBezTo>
                  <a:lnTo>
                    <a:pt x="6763" y="4406"/>
                  </a:lnTo>
                  <a:cubicBezTo>
                    <a:pt x="7263" y="4966"/>
                    <a:pt x="7549" y="5704"/>
                    <a:pt x="7549" y="6454"/>
                  </a:cubicBezTo>
                  <a:cubicBezTo>
                    <a:pt x="7549" y="8157"/>
                    <a:pt x="6168" y="9538"/>
                    <a:pt x="4465" y="9538"/>
                  </a:cubicBezTo>
                  <a:cubicBezTo>
                    <a:pt x="2775" y="9538"/>
                    <a:pt x="1382" y="8157"/>
                    <a:pt x="1382" y="6454"/>
                  </a:cubicBezTo>
                  <a:cubicBezTo>
                    <a:pt x="1382" y="4763"/>
                    <a:pt x="2775" y="3382"/>
                    <a:pt x="4465" y="3382"/>
                  </a:cubicBezTo>
                  <a:cubicBezTo>
                    <a:pt x="5061" y="3382"/>
                    <a:pt x="5632" y="3537"/>
                    <a:pt x="6132" y="3870"/>
                  </a:cubicBezTo>
                  <a:cubicBezTo>
                    <a:pt x="6157" y="3887"/>
                    <a:pt x="6187" y="3895"/>
                    <a:pt x="6217" y="3895"/>
                  </a:cubicBezTo>
                  <a:cubicBezTo>
                    <a:pt x="6272" y="3895"/>
                    <a:pt x="6328" y="3869"/>
                    <a:pt x="6358" y="3823"/>
                  </a:cubicBezTo>
                  <a:cubicBezTo>
                    <a:pt x="6406" y="3751"/>
                    <a:pt x="6382" y="3644"/>
                    <a:pt x="6311" y="3597"/>
                  </a:cubicBezTo>
                  <a:cubicBezTo>
                    <a:pt x="5763" y="3239"/>
                    <a:pt x="5132" y="3061"/>
                    <a:pt x="4477" y="3061"/>
                  </a:cubicBezTo>
                  <a:cubicBezTo>
                    <a:pt x="2608" y="3061"/>
                    <a:pt x="1084" y="4585"/>
                    <a:pt x="1084" y="6454"/>
                  </a:cubicBezTo>
                  <a:cubicBezTo>
                    <a:pt x="1084" y="8335"/>
                    <a:pt x="2608" y="9847"/>
                    <a:pt x="4477" y="9847"/>
                  </a:cubicBezTo>
                  <a:cubicBezTo>
                    <a:pt x="6358" y="9847"/>
                    <a:pt x="7870" y="8335"/>
                    <a:pt x="7870" y="6454"/>
                  </a:cubicBezTo>
                  <a:cubicBezTo>
                    <a:pt x="7870" y="5609"/>
                    <a:pt x="7561" y="4811"/>
                    <a:pt x="7001" y="4168"/>
                  </a:cubicBezTo>
                  <a:lnTo>
                    <a:pt x="7489" y="3680"/>
                  </a:lnTo>
                  <a:cubicBezTo>
                    <a:pt x="8120" y="4418"/>
                    <a:pt x="8537" y="5394"/>
                    <a:pt x="8537" y="6478"/>
                  </a:cubicBezTo>
                  <a:cubicBezTo>
                    <a:pt x="8537" y="8740"/>
                    <a:pt x="6692" y="10562"/>
                    <a:pt x="4441" y="10562"/>
                  </a:cubicBezTo>
                  <a:cubicBezTo>
                    <a:pt x="2191" y="10562"/>
                    <a:pt x="346" y="8716"/>
                    <a:pt x="346" y="6478"/>
                  </a:cubicBezTo>
                  <a:cubicBezTo>
                    <a:pt x="346" y="4228"/>
                    <a:pt x="2191" y="2382"/>
                    <a:pt x="4441" y="2382"/>
                  </a:cubicBezTo>
                  <a:close/>
                  <a:moveTo>
                    <a:pt x="9701" y="1"/>
                  </a:moveTo>
                  <a:cubicBezTo>
                    <a:pt x="9659" y="1"/>
                    <a:pt x="9617" y="17"/>
                    <a:pt x="9585" y="49"/>
                  </a:cubicBezTo>
                  <a:lnTo>
                    <a:pt x="7894" y="1739"/>
                  </a:lnTo>
                  <a:cubicBezTo>
                    <a:pt x="7859" y="1775"/>
                    <a:pt x="7847" y="1811"/>
                    <a:pt x="7847" y="1858"/>
                  </a:cubicBezTo>
                  <a:lnTo>
                    <a:pt x="7847" y="2811"/>
                  </a:lnTo>
                  <a:lnTo>
                    <a:pt x="7430" y="3228"/>
                  </a:lnTo>
                  <a:cubicBezTo>
                    <a:pt x="6644" y="2501"/>
                    <a:pt x="5584" y="2037"/>
                    <a:pt x="4430" y="2037"/>
                  </a:cubicBezTo>
                  <a:cubicBezTo>
                    <a:pt x="1989" y="2037"/>
                    <a:pt x="0" y="4013"/>
                    <a:pt x="0" y="6454"/>
                  </a:cubicBezTo>
                  <a:cubicBezTo>
                    <a:pt x="0" y="8895"/>
                    <a:pt x="1989" y="10883"/>
                    <a:pt x="4430" y="10883"/>
                  </a:cubicBezTo>
                  <a:cubicBezTo>
                    <a:pt x="6870" y="10883"/>
                    <a:pt x="8847" y="8895"/>
                    <a:pt x="8847" y="6454"/>
                  </a:cubicBezTo>
                  <a:cubicBezTo>
                    <a:pt x="8847" y="5299"/>
                    <a:pt x="8394" y="4240"/>
                    <a:pt x="7656" y="3454"/>
                  </a:cubicBezTo>
                  <a:lnTo>
                    <a:pt x="8073" y="3037"/>
                  </a:lnTo>
                  <a:lnTo>
                    <a:pt x="9025" y="3037"/>
                  </a:lnTo>
                  <a:cubicBezTo>
                    <a:pt x="9073" y="3037"/>
                    <a:pt x="9109" y="3013"/>
                    <a:pt x="9144" y="2989"/>
                  </a:cubicBezTo>
                  <a:lnTo>
                    <a:pt x="10835" y="1299"/>
                  </a:lnTo>
                  <a:cubicBezTo>
                    <a:pt x="10895" y="1251"/>
                    <a:pt x="10918" y="1192"/>
                    <a:pt x="10883" y="1132"/>
                  </a:cubicBezTo>
                  <a:cubicBezTo>
                    <a:pt x="10859" y="1072"/>
                    <a:pt x="10799" y="1025"/>
                    <a:pt x="10740" y="1025"/>
                  </a:cubicBezTo>
                  <a:lnTo>
                    <a:pt x="9871" y="1025"/>
                  </a:lnTo>
                  <a:lnTo>
                    <a:pt x="9871" y="168"/>
                  </a:lnTo>
                  <a:cubicBezTo>
                    <a:pt x="9871" y="108"/>
                    <a:pt x="9823" y="49"/>
                    <a:pt x="9764" y="13"/>
                  </a:cubicBezTo>
                  <a:cubicBezTo>
                    <a:pt x="9744" y="5"/>
                    <a:pt x="9723" y="1"/>
                    <a:pt x="9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73DE34-83D6-F90C-3B1B-F6F4350F91AB}"/>
              </a:ext>
            </a:extLst>
          </p:cNvPr>
          <p:cNvGrpSpPr/>
          <p:nvPr/>
        </p:nvGrpSpPr>
        <p:grpSpPr>
          <a:xfrm>
            <a:off x="321068" y="3290355"/>
            <a:ext cx="4341169" cy="1244461"/>
            <a:chOff x="1657961" y="2560774"/>
            <a:chExt cx="5034779" cy="1200329"/>
          </a:xfrm>
        </p:grpSpPr>
        <p:sp>
          <p:nvSpPr>
            <p:cNvPr id="12" name="Google Shape;16078;p143">
              <a:extLst>
                <a:ext uri="{FF2B5EF4-FFF2-40B4-BE49-F238E27FC236}">
                  <a16:creationId xmlns:a16="http://schemas.microsoft.com/office/drawing/2014/main" id="{C45DF1C1-A9A9-5249-B9AD-602C28002A09}"/>
                </a:ext>
              </a:extLst>
            </p:cNvPr>
            <p:cNvSpPr/>
            <p:nvPr/>
          </p:nvSpPr>
          <p:spPr>
            <a:xfrm>
              <a:off x="1657961" y="2814501"/>
              <a:ext cx="347552" cy="346438"/>
            </a:xfrm>
            <a:custGeom>
              <a:avLst/>
              <a:gdLst/>
              <a:ahLst/>
              <a:cxnLst/>
              <a:rect l="l" t="t" r="r" b="b"/>
              <a:pathLst>
                <a:path w="10919" h="10884" extrusionOk="0">
                  <a:moveTo>
                    <a:pt x="9561" y="561"/>
                  </a:moveTo>
                  <a:lnTo>
                    <a:pt x="9561" y="1203"/>
                  </a:lnTo>
                  <a:cubicBezTo>
                    <a:pt x="9561" y="1299"/>
                    <a:pt x="9633" y="1370"/>
                    <a:pt x="9728" y="1370"/>
                  </a:cubicBezTo>
                  <a:lnTo>
                    <a:pt x="10359" y="1370"/>
                  </a:lnTo>
                  <a:lnTo>
                    <a:pt x="8966" y="2739"/>
                  </a:lnTo>
                  <a:lnTo>
                    <a:pt x="8394" y="2739"/>
                  </a:lnTo>
                  <a:lnTo>
                    <a:pt x="9323" y="1811"/>
                  </a:lnTo>
                  <a:cubicBezTo>
                    <a:pt x="9383" y="1751"/>
                    <a:pt x="9383" y="1644"/>
                    <a:pt x="9323" y="1584"/>
                  </a:cubicBezTo>
                  <a:cubicBezTo>
                    <a:pt x="9293" y="1555"/>
                    <a:pt x="9252" y="1540"/>
                    <a:pt x="9210" y="1540"/>
                  </a:cubicBezTo>
                  <a:cubicBezTo>
                    <a:pt x="9168" y="1540"/>
                    <a:pt x="9127" y="1555"/>
                    <a:pt x="9097" y="1584"/>
                  </a:cubicBezTo>
                  <a:lnTo>
                    <a:pt x="8180" y="2513"/>
                  </a:lnTo>
                  <a:lnTo>
                    <a:pt x="8180" y="1954"/>
                  </a:lnTo>
                  <a:lnTo>
                    <a:pt x="9561" y="561"/>
                  </a:lnTo>
                  <a:close/>
                  <a:moveTo>
                    <a:pt x="4441" y="2382"/>
                  </a:moveTo>
                  <a:cubicBezTo>
                    <a:pt x="5513" y="2382"/>
                    <a:pt x="6489" y="2799"/>
                    <a:pt x="7228" y="3466"/>
                  </a:cubicBezTo>
                  <a:lnTo>
                    <a:pt x="4334" y="6347"/>
                  </a:lnTo>
                  <a:cubicBezTo>
                    <a:pt x="4275" y="6406"/>
                    <a:pt x="4275" y="6514"/>
                    <a:pt x="4334" y="6573"/>
                  </a:cubicBezTo>
                  <a:cubicBezTo>
                    <a:pt x="4370" y="6609"/>
                    <a:pt x="4406" y="6621"/>
                    <a:pt x="4453" y="6621"/>
                  </a:cubicBezTo>
                  <a:cubicBezTo>
                    <a:pt x="4501" y="6621"/>
                    <a:pt x="4525" y="6609"/>
                    <a:pt x="4572" y="6573"/>
                  </a:cubicBezTo>
                  <a:lnTo>
                    <a:pt x="5287" y="5859"/>
                  </a:lnTo>
                  <a:cubicBezTo>
                    <a:pt x="5418" y="6037"/>
                    <a:pt x="5477" y="6252"/>
                    <a:pt x="5477" y="6478"/>
                  </a:cubicBezTo>
                  <a:cubicBezTo>
                    <a:pt x="5477" y="7038"/>
                    <a:pt x="5013" y="7502"/>
                    <a:pt x="4453" y="7502"/>
                  </a:cubicBezTo>
                  <a:cubicBezTo>
                    <a:pt x="3894" y="7502"/>
                    <a:pt x="3429" y="7038"/>
                    <a:pt x="3429" y="6478"/>
                  </a:cubicBezTo>
                  <a:cubicBezTo>
                    <a:pt x="3429" y="5906"/>
                    <a:pt x="3894" y="5442"/>
                    <a:pt x="4453" y="5442"/>
                  </a:cubicBezTo>
                  <a:cubicBezTo>
                    <a:pt x="4513" y="5442"/>
                    <a:pt x="4584" y="5442"/>
                    <a:pt x="4644" y="5466"/>
                  </a:cubicBezTo>
                  <a:cubicBezTo>
                    <a:pt x="4652" y="5467"/>
                    <a:pt x="4660" y="5467"/>
                    <a:pt x="4668" y="5467"/>
                  </a:cubicBezTo>
                  <a:cubicBezTo>
                    <a:pt x="4751" y="5467"/>
                    <a:pt x="4813" y="5410"/>
                    <a:pt x="4834" y="5323"/>
                  </a:cubicBezTo>
                  <a:cubicBezTo>
                    <a:pt x="4858" y="5240"/>
                    <a:pt x="4799" y="5168"/>
                    <a:pt x="4703" y="5133"/>
                  </a:cubicBezTo>
                  <a:cubicBezTo>
                    <a:pt x="4620" y="5121"/>
                    <a:pt x="4537" y="5109"/>
                    <a:pt x="4453" y="5109"/>
                  </a:cubicBezTo>
                  <a:cubicBezTo>
                    <a:pt x="3703" y="5109"/>
                    <a:pt x="3096" y="5716"/>
                    <a:pt x="3096" y="6454"/>
                  </a:cubicBezTo>
                  <a:cubicBezTo>
                    <a:pt x="3096" y="7204"/>
                    <a:pt x="3703" y="7811"/>
                    <a:pt x="4453" y="7811"/>
                  </a:cubicBezTo>
                  <a:cubicBezTo>
                    <a:pt x="5192" y="7811"/>
                    <a:pt x="5811" y="7204"/>
                    <a:pt x="5811" y="6454"/>
                  </a:cubicBezTo>
                  <a:cubicBezTo>
                    <a:pt x="5811" y="6145"/>
                    <a:pt x="5704" y="5859"/>
                    <a:pt x="5525" y="5621"/>
                  </a:cubicBezTo>
                  <a:lnTo>
                    <a:pt x="6025" y="5121"/>
                  </a:lnTo>
                  <a:cubicBezTo>
                    <a:pt x="6346" y="5490"/>
                    <a:pt x="6525" y="5966"/>
                    <a:pt x="6525" y="6454"/>
                  </a:cubicBezTo>
                  <a:cubicBezTo>
                    <a:pt x="6525" y="7585"/>
                    <a:pt x="5596" y="8514"/>
                    <a:pt x="4465" y="8514"/>
                  </a:cubicBezTo>
                  <a:cubicBezTo>
                    <a:pt x="3334" y="8514"/>
                    <a:pt x="2417" y="7585"/>
                    <a:pt x="2417" y="6454"/>
                  </a:cubicBezTo>
                  <a:cubicBezTo>
                    <a:pt x="2417" y="5323"/>
                    <a:pt x="3334" y="4406"/>
                    <a:pt x="4465" y="4406"/>
                  </a:cubicBezTo>
                  <a:cubicBezTo>
                    <a:pt x="4811" y="4406"/>
                    <a:pt x="5156" y="4490"/>
                    <a:pt x="5453" y="4656"/>
                  </a:cubicBezTo>
                  <a:cubicBezTo>
                    <a:pt x="5476" y="4671"/>
                    <a:pt x="5502" y="4678"/>
                    <a:pt x="5528" y="4678"/>
                  </a:cubicBezTo>
                  <a:cubicBezTo>
                    <a:pt x="5585" y="4678"/>
                    <a:pt x="5643" y="4646"/>
                    <a:pt x="5668" y="4597"/>
                  </a:cubicBezTo>
                  <a:cubicBezTo>
                    <a:pt x="5715" y="4525"/>
                    <a:pt x="5692" y="4418"/>
                    <a:pt x="5608" y="4371"/>
                  </a:cubicBezTo>
                  <a:cubicBezTo>
                    <a:pt x="5275" y="4180"/>
                    <a:pt x="4882" y="4097"/>
                    <a:pt x="4477" y="4097"/>
                  </a:cubicBezTo>
                  <a:cubicBezTo>
                    <a:pt x="3167" y="4097"/>
                    <a:pt x="2120" y="5168"/>
                    <a:pt x="2120" y="6454"/>
                  </a:cubicBezTo>
                  <a:cubicBezTo>
                    <a:pt x="2120" y="7764"/>
                    <a:pt x="3191" y="8823"/>
                    <a:pt x="4477" y="8823"/>
                  </a:cubicBezTo>
                  <a:cubicBezTo>
                    <a:pt x="5787" y="8823"/>
                    <a:pt x="6847" y="7752"/>
                    <a:pt x="6847" y="6454"/>
                  </a:cubicBezTo>
                  <a:cubicBezTo>
                    <a:pt x="6847" y="5883"/>
                    <a:pt x="6644" y="5323"/>
                    <a:pt x="6263" y="4894"/>
                  </a:cubicBezTo>
                  <a:lnTo>
                    <a:pt x="6763" y="4406"/>
                  </a:lnTo>
                  <a:cubicBezTo>
                    <a:pt x="7263" y="4966"/>
                    <a:pt x="7549" y="5704"/>
                    <a:pt x="7549" y="6454"/>
                  </a:cubicBezTo>
                  <a:cubicBezTo>
                    <a:pt x="7549" y="8157"/>
                    <a:pt x="6168" y="9538"/>
                    <a:pt x="4465" y="9538"/>
                  </a:cubicBezTo>
                  <a:cubicBezTo>
                    <a:pt x="2775" y="9538"/>
                    <a:pt x="1382" y="8157"/>
                    <a:pt x="1382" y="6454"/>
                  </a:cubicBezTo>
                  <a:cubicBezTo>
                    <a:pt x="1382" y="4763"/>
                    <a:pt x="2775" y="3382"/>
                    <a:pt x="4465" y="3382"/>
                  </a:cubicBezTo>
                  <a:cubicBezTo>
                    <a:pt x="5061" y="3382"/>
                    <a:pt x="5632" y="3537"/>
                    <a:pt x="6132" y="3870"/>
                  </a:cubicBezTo>
                  <a:cubicBezTo>
                    <a:pt x="6157" y="3887"/>
                    <a:pt x="6187" y="3895"/>
                    <a:pt x="6217" y="3895"/>
                  </a:cubicBezTo>
                  <a:cubicBezTo>
                    <a:pt x="6272" y="3895"/>
                    <a:pt x="6328" y="3869"/>
                    <a:pt x="6358" y="3823"/>
                  </a:cubicBezTo>
                  <a:cubicBezTo>
                    <a:pt x="6406" y="3751"/>
                    <a:pt x="6382" y="3644"/>
                    <a:pt x="6311" y="3597"/>
                  </a:cubicBezTo>
                  <a:cubicBezTo>
                    <a:pt x="5763" y="3239"/>
                    <a:pt x="5132" y="3061"/>
                    <a:pt x="4477" y="3061"/>
                  </a:cubicBezTo>
                  <a:cubicBezTo>
                    <a:pt x="2608" y="3061"/>
                    <a:pt x="1084" y="4585"/>
                    <a:pt x="1084" y="6454"/>
                  </a:cubicBezTo>
                  <a:cubicBezTo>
                    <a:pt x="1084" y="8335"/>
                    <a:pt x="2608" y="9847"/>
                    <a:pt x="4477" y="9847"/>
                  </a:cubicBezTo>
                  <a:cubicBezTo>
                    <a:pt x="6358" y="9847"/>
                    <a:pt x="7870" y="8335"/>
                    <a:pt x="7870" y="6454"/>
                  </a:cubicBezTo>
                  <a:cubicBezTo>
                    <a:pt x="7870" y="5609"/>
                    <a:pt x="7561" y="4811"/>
                    <a:pt x="7001" y="4168"/>
                  </a:cubicBezTo>
                  <a:lnTo>
                    <a:pt x="7489" y="3680"/>
                  </a:lnTo>
                  <a:cubicBezTo>
                    <a:pt x="8120" y="4418"/>
                    <a:pt x="8537" y="5394"/>
                    <a:pt x="8537" y="6478"/>
                  </a:cubicBezTo>
                  <a:cubicBezTo>
                    <a:pt x="8537" y="8740"/>
                    <a:pt x="6692" y="10562"/>
                    <a:pt x="4441" y="10562"/>
                  </a:cubicBezTo>
                  <a:cubicBezTo>
                    <a:pt x="2191" y="10562"/>
                    <a:pt x="346" y="8716"/>
                    <a:pt x="346" y="6478"/>
                  </a:cubicBezTo>
                  <a:cubicBezTo>
                    <a:pt x="346" y="4228"/>
                    <a:pt x="2191" y="2382"/>
                    <a:pt x="4441" y="2382"/>
                  </a:cubicBezTo>
                  <a:close/>
                  <a:moveTo>
                    <a:pt x="9701" y="1"/>
                  </a:moveTo>
                  <a:cubicBezTo>
                    <a:pt x="9659" y="1"/>
                    <a:pt x="9617" y="17"/>
                    <a:pt x="9585" y="49"/>
                  </a:cubicBezTo>
                  <a:lnTo>
                    <a:pt x="7894" y="1739"/>
                  </a:lnTo>
                  <a:cubicBezTo>
                    <a:pt x="7859" y="1775"/>
                    <a:pt x="7847" y="1811"/>
                    <a:pt x="7847" y="1858"/>
                  </a:cubicBezTo>
                  <a:lnTo>
                    <a:pt x="7847" y="2811"/>
                  </a:lnTo>
                  <a:lnTo>
                    <a:pt x="7430" y="3228"/>
                  </a:lnTo>
                  <a:cubicBezTo>
                    <a:pt x="6644" y="2501"/>
                    <a:pt x="5584" y="2037"/>
                    <a:pt x="4430" y="2037"/>
                  </a:cubicBezTo>
                  <a:cubicBezTo>
                    <a:pt x="1989" y="2037"/>
                    <a:pt x="0" y="4013"/>
                    <a:pt x="0" y="6454"/>
                  </a:cubicBezTo>
                  <a:cubicBezTo>
                    <a:pt x="0" y="8895"/>
                    <a:pt x="1989" y="10883"/>
                    <a:pt x="4430" y="10883"/>
                  </a:cubicBezTo>
                  <a:cubicBezTo>
                    <a:pt x="6870" y="10883"/>
                    <a:pt x="8847" y="8895"/>
                    <a:pt x="8847" y="6454"/>
                  </a:cubicBezTo>
                  <a:cubicBezTo>
                    <a:pt x="8847" y="5299"/>
                    <a:pt x="8394" y="4240"/>
                    <a:pt x="7656" y="3454"/>
                  </a:cubicBezTo>
                  <a:lnTo>
                    <a:pt x="8073" y="3037"/>
                  </a:lnTo>
                  <a:lnTo>
                    <a:pt x="9025" y="3037"/>
                  </a:lnTo>
                  <a:cubicBezTo>
                    <a:pt x="9073" y="3037"/>
                    <a:pt x="9109" y="3013"/>
                    <a:pt x="9144" y="2989"/>
                  </a:cubicBezTo>
                  <a:lnTo>
                    <a:pt x="10835" y="1299"/>
                  </a:lnTo>
                  <a:cubicBezTo>
                    <a:pt x="10895" y="1251"/>
                    <a:pt x="10918" y="1192"/>
                    <a:pt x="10883" y="1132"/>
                  </a:cubicBezTo>
                  <a:cubicBezTo>
                    <a:pt x="10859" y="1072"/>
                    <a:pt x="10799" y="1025"/>
                    <a:pt x="10740" y="1025"/>
                  </a:cubicBezTo>
                  <a:lnTo>
                    <a:pt x="9871" y="1025"/>
                  </a:lnTo>
                  <a:lnTo>
                    <a:pt x="9871" y="168"/>
                  </a:lnTo>
                  <a:cubicBezTo>
                    <a:pt x="9871" y="108"/>
                    <a:pt x="9823" y="49"/>
                    <a:pt x="9764" y="13"/>
                  </a:cubicBezTo>
                  <a:cubicBezTo>
                    <a:pt x="9744" y="5"/>
                    <a:pt x="9723" y="1"/>
                    <a:pt x="97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068BB2-B642-8922-1E73-B010EC91252A}"/>
                </a:ext>
              </a:extLst>
            </p:cNvPr>
            <p:cNvSpPr txBox="1"/>
            <p:nvPr/>
          </p:nvSpPr>
          <p:spPr>
            <a:xfrm>
              <a:off x="1988074" y="2560774"/>
              <a:ext cx="470466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Trong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phiên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bản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Left 4 Dead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2D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,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mục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tiêu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của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người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chơi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sẽ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là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vượt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qua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tất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cả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các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màn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chơi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bằng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cách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nhặt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vũ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khí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,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tiêu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diệt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kẻ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thù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và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di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chuyển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đến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đích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đến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của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màn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 </a:t>
              </a:r>
              <a:r>
                <a:rPr lang="en-US" sz="1800" dirty="0" err="1">
                  <a:solidFill>
                    <a:srgbClr val="C9D1D9"/>
                  </a:solidFill>
                  <a:latin typeface="Darker Grotesque Medium" panose="020B0604020202020204" charset="0"/>
                </a:rPr>
                <a:t>đấu</a:t>
              </a:r>
              <a:r>
                <a:rPr lang="en-US" sz="1800" dirty="0">
                  <a:solidFill>
                    <a:srgbClr val="C9D1D9"/>
                  </a:solidFill>
                  <a:latin typeface="Darker Grotesque Medium" panose="020B0604020202020204" charset="0"/>
                </a:rPr>
                <a:t>.</a:t>
              </a:r>
              <a:endParaRPr lang="en-US" sz="1800" dirty="0">
                <a:latin typeface="Darker Grotesque Medium" panose="020B0604020202020204" charset="0"/>
              </a:endParaRPr>
            </a:p>
          </p:txBody>
        </p:sp>
      </p:grpSp>
      <p:sp>
        <p:nvSpPr>
          <p:cNvPr id="16" name="Google Shape;2715;p82">
            <a:extLst>
              <a:ext uri="{FF2B5EF4-FFF2-40B4-BE49-F238E27FC236}">
                <a16:creationId xmlns:a16="http://schemas.microsoft.com/office/drawing/2014/main" id="{96C24B43-90F4-940E-AB11-2FA7751CE8F7}"/>
              </a:ext>
            </a:extLst>
          </p:cNvPr>
          <p:cNvSpPr txBox="1">
            <a:spLocks/>
          </p:cNvSpPr>
          <p:nvPr/>
        </p:nvSpPr>
        <p:spPr>
          <a:xfrm>
            <a:off x="1644851" y="751948"/>
            <a:ext cx="4908600" cy="548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18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5560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None/>
              <a:defRPr sz="2000" b="0" i="0" u="none" strike="noStrike" cap="none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en-US" sz="3600" b="1" dirty="0">
                <a:solidFill>
                  <a:schemeClr val="bg1"/>
                </a:solidFill>
                <a:latin typeface="Libre Franklin ExtraBold" pitchFamily="2" charset="0"/>
              </a:rPr>
              <a:t>LEFT 4 DEAD </a:t>
            </a:r>
            <a:r>
              <a:rPr lang="en-US" sz="3600" b="1" dirty="0" err="1">
                <a:solidFill>
                  <a:schemeClr val="bg1"/>
                </a:solidFill>
                <a:latin typeface="Libre Franklin ExtraBold" pitchFamily="2" charset="0"/>
              </a:rPr>
              <a:t>2D</a:t>
            </a:r>
            <a:endParaRPr lang="en-US" sz="3600" b="1" dirty="0">
              <a:solidFill>
                <a:schemeClr val="bg1"/>
              </a:solidFill>
              <a:latin typeface="Libre Franklin ExtraBold" pitchFamily="2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355F46D-6C9B-A999-A683-CEAB1630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4" y="1250452"/>
            <a:ext cx="2358979" cy="1597853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25A52DD-2172-5160-21B3-C103A9595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872" y="3196367"/>
            <a:ext cx="2486983" cy="16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0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84"/>
          <p:cNvSpPr txBox="1">
            <a:spLocks noGrp="1"/>
          </p:cNvSpPr>
          <p:nvPr>
            <p:ph type="title"/>
          </p:nvPr>
        </p:nvSpPr>
        <p:spPr>
          <a:xfrm>
            <a:off x="3519788" y="2435953"/>
            <a:ext cx="2093400" cy="14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65" name="Google Shape;2765;p84"/>
          <p:cNvSpPr txBox="1">
            <a:spLocks noGrp="1"/>
          </p:cNvSpPr>
          <p:nvPr>
            <p:ph type="subTitle" idx="1"/>
          </p:nvPr>
        </p:nvSpPr>
        <p:spPr>
          <a:xfrm>
            <a:off x="3212588" y="1571463"/>
            <a:ext cx="2854302" cy="6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766" name="Google Shape;2766;p84"/>
          <p:cNvSpPr txBox="1">
            <a:spLocks noGrp="1"/>
          </p:cNvSpPr>
          <p:nvPr>
            <p:ph type="title" idx="2"/>
          </p:nvPr>
        </p:nvSpPr>
        <p:spPr>
          <a:xfrm>
            <a:off x="2097227" y="574847"/>
            <a:ext cx="4938522" cy="18611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4"/>
                </a:solidFill>
              </a:rPr>
              <a:t>Hướng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dẫn</a:t>
            </a:r>
            <a:endParaRPr sz="3600" dirty="0">
              <a:solidFill>
                <a:schemeClr val="accent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23260F-1AE1-E944-F8F9-04FAEC62EAF8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98402-8227-36C4-F443-E14874289583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Google Shape;2777;p86">
            <a:extLst>
              <a:ext uri="{FF2B5EF4-FFF2-40B4-BE49-F238E27FC236}">
                <a16:creationId xmlns:a16="http://schemas.microsoft.com/office/drawing/2014/main" id="{D580E8C0-1A97-E76C-3272-3E35EEFC1935}"/>
              </a:ext>
            </a:extLst>
          </p:cNvPr>
          <p:cNvSpPr txBox="1">
            <a:spLocks/>
          </p:cNvSpPr>
          <p:nvPr/>
        </p:nvSpPr>
        <p:spPr>
          <a:xfrm>
            <a:off x="2277151" y="274959"/>
            <a:ext cx="4235737" cy="6610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2800" b="1" dirty="0" err="1">
                <a:solidFill>
                  <a:schemeClr val="accent4"/>
                </a:solidFill>
                <a:latin typeface="Libre Franklin ExtraBold" pitchFamily="2" charset="0"/>
              </a:rPr>
              <a:t>Hướng</a:t>
            </a:r>
            <a:r>
              <a:rPr lang="en-US" sz="2800" b="1" dirty="0">
                <a:solidFill>
                  <a:schemeClr val="accent4"/>
                </a:solidFill>
                <a:latin typeface="Libre Franklin ExtraBold" pitchFamily="2" charset="0"/>
              </a:rPr>
              <a:t> </a:t>
            </a:r>
            <a:r>
              <a:rPr lang="en-US" sz="2800" b="1" dirty="0" err="1">
                <a:solidFill>
                  <a:schemeClr val="accent4"/>
                </a:solidFill>
                <a:latin typeface="Libre Franklin ExtraBold" pitchFamily="2" charset="0"/>
              </a:rPr>
              <a:t>dẫn</a:t>
            </a:r>
            <a:endParaRPr lang="en-US" sz="2800" b="1" dirty="0">
              <a:solidFill>
                <a:schemeClr val="accent4"/>
              </a:solidFill>
              <a:latin typeface="Libre Franklin ExtraBold" pitchFamily="2" charset="0"/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CC9C468-02DC-E1B2-AF05-A57ECFE3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553" y="1062708"/>
            <a:ext cx="2596897" cy="1476544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14C9E79-7FA5-8052-A603-218F8606BC7B}"/>
              </a:ext>
            </a:extLst>
          </p:cNvPr>
          <p:cNvSpPr txBox="1"/>
          <p:nvPr/>
        </p:nvSpPr>
        <p:spPr>
          <a:xfrm>
            <a:off x="4999039" y="1329032"/>
            <a:ext cx="3197247" cy="863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-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Sử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dụng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nút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Lên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Xuống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Trái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Phải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di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chuyển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nhân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vật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C8B4C6B-581C-D6EB-7956-40F24E681199}"/>
              </a:ext>
            </a:extLst>
          </p:cNvPr>
          <p:cNvSpPr txBox="1"/>
          <p:nvPr/>
        </p:nvSpPr>
        <p:spPr>
          <a:xfrm>
            <a:off x="2013553" y="3029456"/>
            <a:ext cx="3539357" cy="1385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- Di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chuyển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chuột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định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hướng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vũ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khí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hướng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bắn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.</a:t>
            </a:r>
          </a:p>
          <a:p>
            <a:pPr marL="0" marR="859790" indent="-6350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mbria" panose="02040503050406030204" pitchFamily="18" charset="0"/>
            </a:endParaRPr>
          </a:p>
          <a:p>
            <a:pPr marL="0" marR="859790" indent="-6350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- Click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chuột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trái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tấn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công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mục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tiêu</a:t>
            </a:r>
            <a:r>
              <a:rPr lang="en-US" sz="1600" b="1" dirty="0">
                <a:solidFill>
                  <a:schemeClr val="bg1"/>
                </a:solidFill>
                <a:latin typeface="Darker Grotesque Medium" panose="020B0604020202020204" charset="0"/>
                <a:ea typeface="Cambria" panose="020405030504060302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BDF7F6B-293B-E425-B559-68DC73473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547" y="2733267"/>
            <a:ext cx="1812536" cy="18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3F1B8-4B34-2EA0-34EF-D14A541FE949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3AF2E94C-3FC6-E6A2-CED4-9322895B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4" y="887561"/>
            <a:ext cx="1810003" cy="150516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AB6C4C1-3DF0-D8F4-5907-55127737D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058" y="698510"/>
            <a:ext cx="1705231" cy="2052804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55F3BB03-3036-608A-BA73-909559682D63}"/>
              </a:ext>
            </a:extLst>
          </p:cNvPr>
          <p:cNvSpPr txBox="1"/>
          <p:nvPr/>
        </p:nvSpPr>
        <p:spPr>
          <a:xfrm>
            <a:off x="598194" y="3109906"/>
            <a:ext cx="4575088" cy="341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ảnh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của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main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046DBE1-7A31-A358-2CD4-F26D6472A4A9}"/>
              </a:ext>
            </a:extLst>
          </p:cNvPr>
          <p:cNvSpPr txBox="1"/>
          <p:nvPr/>
        </p:nvSpPr>
        <p:spPr>
          <a:xfrm>
            <a:off x="2761047" y="3109906"/>
            <a:ext cx="3379147" cy="1124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 algn="ctr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Hình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ảnh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những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loại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vũ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khí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khác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nhau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để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main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có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thể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di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chuyển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tới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đổi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sang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dạng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vũ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khí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mới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527AF3C-5CA6-BAAF-2E76-FCC9D6638269}"/>
              </a:ext>
            </a:extLst>
          </p:cNvPr>
          <p:cNvSpPr txBox="1"/>
          <p:nvPr/>
        </p:nvSpPr>
        <p:spPr>
          <a:xfrm>
            <a:off x="5911967" y="3150334"/>
            <a:ext cx="3379147" cy="602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 algn="ctr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Main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đổi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sang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loại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vũ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khí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khác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nhau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7DD49DE-476E-92A8-0B93-30417D411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222" y="763700"/>
            <a:ext cx="993534" cy="923574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ACD3F81-3C30-8654-198B-C38CF102F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414" y="763700"/>
            <a:ext cx="993534" cy="923574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9BD99939-1548-D7AE-70C8-488EC2745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222" y="1846294"/>
            <a:ext cx="993534" cy="90501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21E6EC3-8F5E-F174-C64B-FD68F21C60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2441" y="1846295"/>
            <a:ext cx="979507" cy="9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24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E3F1B8-4B34-2EA0-34EF-D14A541FE949}"/>
              </a:ext>
            </a:extLst>
          </p:cNvPr>
          <p:cNvSpPr txBox="1"/>
          <p:nvPr/>
        </p:nvSpPr>
        <p:spPr>
          <a:xfrm>
            <a:off x="7500162" y="4835723"/>
            <a:ext cx="1568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E5C7AF3-180C-4D6F-A5BD-550E075F823B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F660DD04-E42B-8233-80BB-EB8F32BCD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57" y="960876"/>
            <a:ext cx="2386291" cy="1737909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0A3FED8-C8E4-A733-7904-0C5823F3BAFB}"/>
              </a:ext>
            </a:extLst>
          </p:cNvPr>
          <p:cNvSpPr txBox="1"/>
          <p:nvPr/>
        </p:nvSpPr>
        <p:spPr>
          <a:xfrm>
            <a:off x="4960457" y="2786886"/>
            <a:ext cx="3343083" cy="1124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 algn="ctr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Các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enemy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nằm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trên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đường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từ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điểm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xuất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phát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đến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đích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nhằm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ngăn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cản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main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tới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vị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trí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đích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F2D90EE-0302-B92B-7C37-9F1CE289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559" y="1094593"/>
            <a:ext cx="1805725" cy="1470477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70E8456B-EFA2-647E-EA08-54D44A53EC3D}"/>
              </a:ext>
            </a:extLst>
          </p:cNvPr>
          <p:cNvSpPr txBox="1"/>
          <p:nvPr/>
        </p:nvSpPr>
        <p:spPr>
          <a:xfrm>
            <a:off x="1383680" y="2832502"/>
            <a:ext cx="3343083" cy="1124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859790" indent="-6350" algn="ctr">
              <a:lnSpc>
                <a:spcPct val="106000"/>
              </a:lnSpc>
              <a:spcBef>
                <a:spcPts val="0"/>
              </a:spcBef>
              <a:spcAft>
                <a:spcPts val="35"/>
              </a:spcAft>
            </a:pP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Khi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tiến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đến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enemy 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một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khoảng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cách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nhất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định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chúng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sẽ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tiến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đến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và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tấn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công</a:t>
            </a:r>
            <a:r>
              <a:rPr lang="en-US" sz="1600" b="1" dirty="0">
                <a:solidFill>
                  <a:schemeClr val="bg1"/>
                </a:solidFill>
                <a:effectLst/>
                <a:latin typeface="Darker Grotesque Medium" panose="020B0604020202020204" charset="0"/>
                <a:ea typeface="Cambria" panose="02040503050406030204" pitchFamily="18" charset="0"/>
                <a:cs typeface="Cambria" panose="02040503050406030204" pitchFamily="18" charset="0"/>
              </a:rPr>
              <a:t> main.</a:t>
            </a:r>
            <a:endParaRPr lang="en-US" sz="1600" b="1" dirty="0">
              <a:solidFill>
                <a:schemeClr val="bg1"/>
              </a:solidFill>
              <a:effectLst/>
              <a:latin typeface="Darker Grotesque Medium" panose="020B060402020202020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28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via Night XL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398</Words>
  <Application>Microsoft Office PowerPoint</Application>
  <PresentationFormat>On-screen Show (16:9)</PresentationFormat>
  <Paragraphs>73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Darker Grotesque Medium</vt:lpstr>
      <vt:lpstr>Libre Franklin Black</vt:lpstr>
      <vt:lpstr>Arial</vt:lpstr>
      <vt:lpstr>Calibri</vt:lpstr>
      <vt:lpstr>Darker Grotesque ExtraBold</vt:lpstr>
      <vt:lpstr>Libre Franklin</vt:lpstr>
      <vt:lpstr>Libre Franklin ExtraBold</vt:lpstr>
      <vt:lpstr>Calibri Light</vt:lpstr>
      <vt:lpstr>Libre Franklin Medium</vt:lpstr>
      <vt:lpstr>Trivia Night XL by Slidesgo</vt:lpstr>
      <vt:lpstr>Custom Design</vt:lpstr>
      <vt:lpstr>LEFT 4 DEAD 2D</vt:lpstr>
      <vt:lpstr>PowerPoint Presentation</vt:lpstr>
      <vt:lpstr>TABLE OF CONTENTS</vt:lpstr>
      <vt:lpstr>Giới thiệu game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03</vt:lpstr>
      <vt:lpstr>PowerPoint Presentation</vt:lpstr>
      <vt:lpstr>PowerPoint Presentation</vt:lpstr>
      <vt:lpstr>04</vt:lpstr>
      <vt:lpstr>PowerPoint Presentation</vt:lpstr>
      <vt:lpstr>PowerPoint Presentation</vt:lpstr>
      <vt:lpstr>LEFT 4 DEAD 2D</vt:lpstr>
      <vt:lpstr>Thanks for your 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Trivia Night</dc:title>
  <cp:lastModifiedBy>Nguyen Ngoc Nam 20204591</cp:lastModifiedBy>
  <cp:revision>164</cp:revision>
  <dcterms:modified xsi:type="dcterms:W3CDTF">2023-10-26T10:15:32Z</dcterms:modified>
</cp:coreProperties>
</file>